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2" r:id="rId1"/>
  </p:sldMasterIdLst>
  <p:notesMasterIdLst>
    <p:notesMasterId r:id="rId22"/>
  </p:notesMasterIdLst>
  <p:handoutMasterIdLst>
    <p:handoutMasterId r:id="rId23"/>
  </p:handoutMasterIdLst>
  <p:sldIdLst>
    <p:sldId id="258" r:id="rId2"/>
    <p:sldId id="283" r:id="rId3"/>
    <p:sldId id="264" r:id="rId4"/>
    <p:sldId id="265" r:id="rId5"/>
    <p:sldId id="266" r:id="rId6"/>
    <p:sldId id="284" r:id="rId7"/>
    <p:sldId id="267" r:id="rId8"/>
    <p:sldId id="278" r:id="rId9"/>
    <p:sldId id="285" r:id="rId10"/>
    <p:sldId id="274" r:id="rId11"/>
    <p:sldId id="273" r:id="rId12"/>
    <p:sldId id="279" r:id="rId13"/>
    <p:sldId id="277" r:id="rId14"/>
    <p:sldId id="286" r:id="rId15"/>
    <p:sldId id="280" r:id="rId16"/>
    <p:sldId id="281" r:id="rId17"/>
    <p:sldId id="282" r:id="rId18"/>
    <p:sldId id="287" r:id="rId19"/>
    <p:sldId id="269"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5" d="100"/>
          <a:sy n="105" d="100"/>
        </p:scale>
        <p:origin x="156" y="216"/>
      </p:cViewPr>
      <p:guideLst>
        <p:guide orient="horz" pos="2160"/>
        <p:guide pos="3840"/>
      </p:guideLst>
    </p:cSldViewPr>
  </p:slideViewPr>
  <p:notesTextViewPr>
    <p:cViewPr>
      <p:scale>
        <a:sx n="1" d="1"/>
        <a:sy n="1" d="1"/>
      </p:scale>
      <p:origin x="0" y="0"/>
    </p:cViewPr>
  </p:notesTextViewPr>
  <p:notesViewPr>
    <p:cSldViewPr snapToGrid="0">
      <p:cViewPr varScale="1">
        <p:scale>
          <a:sx n="125" d="100"/>
          <a:sy n="125" d="100"/>
        </p:scale>
        <p:origin x="10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AA558D-EEA7-4437-BB66-044FF263E58D}" type="datetimeFigureOut">
              <a:rPr lang="en-US" smtClean="0"/>
              <a:t>4/14/2016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6F926E-5111-4D0E-A220-54F08658AED8}" type="slidenum">
              <a:rPr lang="en-US" smtClean="0"/>
              <a:t>‹#›</a:t>
            </a:fld>
            <a:endParaRPr lang="en-US"/>
          </a:p>
        </p:txBody>
      </p:sp>
    </p:spTree>
    <p:extLst>
      <p:ext uri="{BB962C8B-B14F-4D97-AF65-F5344CB8AC3E}">
        <p14:creationId xmlns:p14="http://schemas.microsoft.com/office/powerpoint/2010/main" val="2387986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B5B48-A88C-4504-B18A-BC72DA1CE798}" type="datetimeFigureOut">
              <a:rPr lang="en-US" smtClean="0"/>
              <a:t>4/14/2016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64724E-7CB4-4288-908A-97852378BB2E}" type="slidenum">
              <a:rPr lang="en-US" smtClean="0"/>
              <a:t>‹#›</a:t>
            </a:fld>
            <a:endParaRPr lang="en-US"/>
          </a:p>
        </p:txBody>
      </p:sp>
    </p:spTree>
    <p:extLst>
      <p:ext uri="{BB962C8B-B14F-4D97-AF65-F5344CB8AC3E}">
        <p14:creationId xmlns:p14="http://schemas.microsoft.com/office/powerpoint/2010/main" val="219338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4724E-7CB4-4288-908A-97852378BB2E}" type="slidenum">
              <a:rPr lang="en-US" smtClean="0"/>
              <a:t>1</a:t>
            </a:fld>
            <a:endParaRPr lang="en-US"/>
          </a:p>
        </p:txBody>
      </p:sp>
    </p:spTree>
    <p:extLst>
      <p:ext uri="{BB962C8B-B14F-4D97-AF65-F5344CB8AC3E}">
        <p14:creationId xmlns:p14="http://schemas.microsoft.com/office/powerpoint/2010/main" val="202227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619305-5493-6944-B79C-0F00ED18C64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957141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50" kern="1200" dirty="0" smtClean="0">
                <a:solidFill>
                  <a:srgbClr val="000000"/>
                </a:solidFill>
                <a:effectLst/>
                <a:latin typeface="Segoe UI" panose="020B0502040204020203" pitchFamily="34" charset="0"/>
                <a:ea typeface="+mn-ea"/>
                <a:cs typeface="+mn-cs"/>
              </a:rPr>
              <a:t>Four Key Focus Areas for Windows 10:</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50" kern="1200" dirty="0" smtClean="0">
                <a:solidFill>
                  <a:srgbClr val="000000"/>
                </a:solidFill>
                <a:effectLst/>
                <a:latin typeface="Segoe UI" panose="020B0502040204020203" pitchFamily="34" charset="0"/>
                <a:ea typeface="+mn-ea"/>
                <a:cs typeface="+mn-cs"/>
              </a:rPr>
              <a:t>Better learning outcomes:  technology should help students learn and improve the education process.</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50" kern="1200" dirty="0" smtClean="0">
                <a:solidFill>
                  <a:srgbClr val="000000"/>
                </a:solidFill>
                <a:effectLst/>
                <a:latin typeface="Segoe UI" panose="020B0502040204020203" pitchFamily="34" charset="0"/>
                <a:ea typeface="+mn-ea"/>
                <a:cs typeface="+mn-cs"/>
              </a:rPr>
              <a:t>Affordable devices and solutions:  Microsoft understands the need for a range of devices and solutions to meet the diverse needs of schools around the world.</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50" kern="1200" dirty="0" smtClean="0">
                <a:solidFill>
                  <a:srgbClr val="000000"/>
                </a:solidFill>
                <a:effectLst/>
                <a:latin typeface="Segoe UI" panose="020B0502040204020203" pitchFamily="34" charset="0"/>
                <a:ea typeface="+mn-ea"/>
                <a:cs typeface="+mn-cs"/>
              </a:rPr>
              <a:t>Safety and security:  Institutions require manageable identities and secured devices focused on threat and malware resistance.</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050" kern="1200" dirty="0" smtClean="0">
                <a:solidFill>
                  <a:srgbClr val="000000"/>
                </a:solidFill>
                <a:effectLst/>
                <a:latin typeface="Segoe UI" panose="020B0502040204020203" pitchFamily="34" charset="0"/>
                <a:ea typeface="+mn-ea"/>
                <a:cs typeface="+mn-cs"/>
              </a:rPr>
              <a:t>Simple to deploy and manage:  For 1 classroom or 100, 1 Teacher or 1,000, Windows 10 allows schools to deploy and manage their way.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 2012 Microsoft Corporation. All rights reserved. Microsoft, Windows,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prstClr val="black"/>
              </a:solidFill>
            </a:endParaRPr>
          </a:p>
        </p:txBody>
      </p:sp>
      <p:sp>
        <p:nvSpPr>
          <p:cNvPr id="6" name="Date Placeholder 5"/>
          <p:cNvSpPr>
            <a:spLocks noGrp="1"/>
          </p:cNvSpPr>
          <p:nvPr>
            <p:ph type="dt" idx="12"/>
          </p:nvPr>
        </p:nvSpPr>
        <p:spPr/>
        <p:txBody>
          <a:bodyPr/>
          <a:lstStyle/>
          <a:p>
            <a:fld id="{67E68C79-0A80-43D2-9319-4D724A62F6C0}" type="datetime1">
              <a:rPr lang="en-US" smtClean="0">
                <a:solidFill>
                  <a:prstClr val="black"/>
                </a:solidFill>
              </a:rPr>
              <a:pPr/>
              <a:t>4/14/2016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13" name="Slide Image Placeholder 12"/>
          <p:cNvSpPr>
            <a:spLocks noGrp="1" noRot="1" noChangeAspect="1"/>
          </p:cNvSpPr>
          <p:nvPr>
            <p:ph type="sldImg"/>
          </p:nvPr>
        </p:nvSpPr>
        <p:spPr/>
      </p:sp>
    </p:spTree>
    <p:extLst>
      <p:ext uri="{BB962C8B-B14F-4D97-AF65-F5344CB8AC3E}">
        <p14:creationId xmlns:p14="http://schemas.microsoft.com/office/powerpoint/2010/main" val="117462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defTabSz="931863" eaLnBrk="0" hangingPunct="0">
              <a:defRPr>
                <a:solidFill>
                  <a:schemeClr val="tx1"/>
                </a:solidFill>
                <a:latin typeface="Segoe" pitchFamily="34" charset="0"/>
                <a:cs typeface="Arial" panose="020B0604020202020204" pitchFamily="34" charset="0"/>
              </a:defRPr>
            </a:lvl1pPr>
            <a:lvl2pPr marL="742950" indent="-285750" defTabSz="931863" eaLnBrk="0" hangingPunct="0">
              <a:defRPr>
                <a:solidFill>
                  <a:schemeClr val="tx1"/>
                </a:solidFill>
                <a:latin typeface="Segoe" pitchFamily="34" charset="0"/>
                <a:cs typeface="Arial" panose="020B0604020202020204" pitchFamily="34" charset="0"/>
              </a:defRPr>
            </a:lvl2pPr>
            <a:lvl3pPr marL="1143000" indent="-228600" defTabSz="931863" eaLnBrk="0" hangingPunct="0">
              <a:defRPr>
                <a:solidFill>
                  <a:schemeClr val="tx1"/>
                </a:solidFill>
                <a:latin typeface="Segoe" pitchFamily="34" charset="0"/>
                <a:cs typeface="Arial" panose="020B0604020202020204" pitchFamily="34" charset="0"/>
              </a:defRPr>
            </a:lvl3pPr>
            <a:lvl4pPr marL="1600200" indent="-228600" defTabSz="931863" eaLnBrk="0" hangingPunct="0">
              <a:defRPr>
                <a:solidFill>
                  <a:schemeClr val="tx1"/>
                </a:solidFill>
                <a:latin typeface="Segoe" pitchFamily="34" charset="0"/>
                <a:cs typeface="Arial" panose="020B0604020202020204" pitchFamily="34" charset="0"/>
              </a:defRPr>
            </a:lvl4pPr>
            <a:lvl5pPr marL="2057400" indent="-228600" defTabSz="931863" eaLnBrk="0" hangingPunct="0">
              <a:defRPr>
                <a:solidFill>
                  <a:schemeClr val="tx1"/>
                </a:solidFill>
                <a:latin typeface="Segoe"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Segoe"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Segoe"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Segoe"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Segoe" pitchFamily="34" charset="0"/>
                <a:cs typeface="Arial" panose="020B0604020202020204" pitchFamily="34" charset="0"/>
              </a:defRPr>
            </a:lvl9pPr>
          </a:lstStyle>
          <a:p>
            <a:pPr eaLnBrk="1" hangingPunct="1"/>
            <a:fld id="{987C7E01-3E81-420D-BE85-A25E34799DAF}" type="slidenum">
              <a:rPr lang="en-US" altLang="en-US">
                <a:latin typeface="Times New Roman" panose="02020603050405020304" pitchFamily="18" charset="0"/>
              </a:rPr>
              <a:pPr eaLnBrk="1" hangingPunct="1"/>
              <a:t>4</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330200" y="696913"/>
            <a:ext cx="6197600" cy="348615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SPEAKER NOTES:</a:t>
            </a:r>
          </a:p>
          <a:p>
            <a:pPr eaLnBrk="1" hangingPunct="1"/>
            <a:endParaRPr lang="en-GB" altLang="en-US" smtClean="0"/>
          </a:p>
          <a:p>
            <a:pPr eaLnBrk="1" hangingPunct="1"/>
            <a:r>
              <a:rPr lang="en-GB" altLang="en-US" smtClean="0"/>
              <a:t>In terms of specific technology solution areas Microsoft’s product development investment ($20Bn) effort is focused in these areas. </a:t>
            </a:r>
          </a:p>
          <a:p>
            <a:pPr eaLnBrk="1" hangingPunct="1"/>
            <a:endParaRPr lang="en-GB" altLang="en-US" smtClean="0"/>
          </a:p>
          <a:p>
            <a:pPr eaLnBrk="1" hangingPunct="1"/>
            <a:r>
              <a:rPr lang="en-GB" altLang="en-US" smtClean="0"/>
              <a:t>(Talk to any specific areas on the slide – focus today is SharePoint, Exchange, Groove, EDRMS, UCC)</a:t>
            </a:r>
            <a:endParaRPr lang="en-US" altLang="en-US" smtClean="0"/>
          </a:p>
        </p:txBody>
      </p:sp>
    </p:spTree>
    <p:extLst>
      <p:ext uri="{BB962C8B-B14F-4D97-AF65-F5344CB8AC3E}">
        <p14:creationId xmlns:p14="http://schemas.microsoft.com/office/powerpoint/2010/main" val="1264077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defTabSz="931863" eaLnBrk="0" hangingPunct="0">
              <a:defRPr>
                <a:solidFill>
                  <a:schemeClr val="tx1"/>
                </a:solidFill>
                <a:latin typeface="Segoe" pitchFamily="34" charset="0"/>
                <a:cs typeface="Arial" panose="020B0604020202020204" pitchFamily="34" charset="0"/>
              </a:defRPr>
            </a:lvl1pPr>
            <a:lvl2pPr marL="742950" indent="-285750" defTabSz="931863" eaLnBrk="0" hangingPunct="0">
              <a:defRPr>
                <a:solidFill>
                  <a:schemeClr val="tx1"/>
                </a:solidFill>
                <a:latin typeface="Segoe" pitchFamily="34" charset="0"/>
                <a:cs typeface="Arial" panose="020B0604020202020204" pitchFamily="34" charset="0"/>
              </a:defRPr>
            </a:lvl2pPr>
            <a:lvl3pPr marL="1143000" indent="-228600" defTabSz="931863" eaLnBrk="0" hangingPunct="0">
              <a:defRPr>
                <a:solidFill>
                  <a:schemeClr val="tx1"/>
                </a:solidFill>
                <a:latin typeface="Segoe" pitchFamily="34" charset="0"/>
                <a:cs typeface="Arial" panose="020B0604020202020204" pitchFamily="34" charset="0"/>
              </a:defRPr>
            </a:lvl3pPr>
            <a:lvl4pPr marL="1600200" indent="-228600" defTabSz="931863" eaLnBrk="0" hangingPunct="0">
              <a:defRPr>
                <a:solidFill>
                  <a:schemeClr val="tx1"/>
                </a:solidFill>
                <a:latin typeface="Segoe" pitchFamily="34" charset="0"/>
                <a:cs typeface="Arial" panose="020B0604020202020204" pitchFamily="34" charset="0"/>
              </a:defRPr>
            </a:lvl4pPr>
            <a:lvl5pPr marL="2057400" indent="-228600" defTabSz="931863" eaLnBrk="0" hangingPunct="0">
              <a:defRPr>
                <a:solidFill>
                  <a:schemeClr val="tx1"/>
                </a:solidFill>
                <a:latin typeface="Segoe"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Segoe"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Segoe"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Segoe"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Segoe" pitchFamily="34" charset="0"/>
                <a:cs typeface="Arial" panose="020B0604020202020204" pitchFamily="34" charset="0"/>
              </a:defRPr>
            </a:lvl9pPr>
          </a:lstStyle>
          <a:p>
            <a:pPr eaLnBrk="1" hangingPunct="1"/>
            <a:fld id="{987C7E01-3E81-420D-BE85-A25E34799DAF}" type="slidenum">
              <a:rPr lang="en-US" altLang="en-US">
                <a:latin typeface="Times New Roman" panose="02020603050405020304" pitchFamily="18" charset="0"/>
              </a:rPr>
              <a:pPr eaLnBrk="1" hangingPunct="1"/>
              <a:t>5</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330200" y="696913"/>
            <a:ext cx="6197600" cy="348615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SPEAKER NOTES:</a:t>
            </a:r>
          </a:p>
          <a:p>
            <a:pPr eaLnBrk="1" hangingPunct="1"/>
            <a:endParaRPr lang="en-GB" altLang="en-US" smtClean="0"/>
          </a:p>
          <a:p>
            <a:pPr eaLnBrk="1" hangingPunct="1"/>
            <a:r>
              <a:rPr lang="en-GB" altLang="en-US" smtClean="0"/>
              <a:t>In terms of specific technology solution areas Microsoft’s product development investment ($20Bn) effort is focused in these areas. </a:t>
            </a:r>
          </a:p>
          <a:p>
            <a:pPr eaLnBrk="1" hangingPunct="1"/>
            <a:endParaRPr lang="en-GB" altLang="en-US" smtClean="0"/>
          </a:p>
          <a:p>
            <a:pPr eaLnBrk="1" hangingPunct="1"/>
            <a:r>
              <a:rPr lang="en-GB" altLang="en-US" smtClean="0"/>
              <a:t>(Talk to any specific areas on the slide – focus today is SharePoint, Exchange, Groove, EDRMS, UCC)</a:t>
            </a:r>
            <a:endParaRPr lang="en-US" altLang="en-US" smtClean="0"/>
          </a:p>
        </p:txBody>
      </p:sp>
    </p:spTree>
    <p:extLst>
      <p:ext uri="{BB962C8B-B14F-4D97-AF65-F5344CB8AC3E}">
        <p14:creationId xmlns:p14="http://schemas.microsoft.com/office/powerpoint/2010/main" val="120815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FA21DDC-EA38-4C1E-9CF8-9A1EF67C368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43263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FA21DDC-EA38-4C1E-9CF8-9A1EF67C368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401091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FA21DDC-EA38-4C1E-9CF8-9A1EF67C368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71804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FA21DDC-EA38-4C1E-9CF8-9A1EF67C368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853545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4B538-B6B1-4227-B73C-618CAEFD6AFC}" type="datetime1">
              <a:rPr lang="en-US" smtClean="0"/>
              <a:t>4/14/2016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3939664"/>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578DB6-D1E9-41A9-B216-C4ADD9C2164D}" type="datetime1">
              <a:rPr lang="en-US" smtClean="0"/>
              <a:t>4/14/2016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2395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F22D1-D595-4ACA-9158-EA62FCCCC51B}" type="datetime1">
              <a:rPr lang="en-US" smtClean="0"/>
              <a:t>4/14/2016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2306" y="6204895"/>
            <a:ext cx="2714972" cy="653105"/>
          </a:xfrm>
          <a:prstGeom prst="rect">
            <a:avLst/>
          </a:prstGeom>
        </p:spPr>
      </p:pic>
    </p:spTree>
    <p:extLst>
      <p:ext uri="{BB962C8B-B14F-4D97-AF65-F5344CB8AC3E}">
        <p14:creationId xmlns:p14="http://schemas.microsoft.com/office/powerpoint/2010/main" val="1384057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solidFill>
                  <a:schemeClr val="tx1">
                    <a:lumMod val="65000"/>
                    <a:lumOff val="35000"/>
                  </a:schemeClr>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lgn="l">
              <a:defRPr/>
            </a:lvl1pPr>
          </a:lstStyle>
          <a:p>
            <a:fld id="{CC4E5189-0973-4C0E-85EF-9CF74FA863BB}" type="datetime1">
              <a:rPr lang="en-US" smtClean="0"/>
              <a:t>4/14/2016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rgbClr val="EE5612"/>
            </a:solidFill>
          </a:ln>
        </p:spPr>
        <p:style>
          <a:lnRef idx="1">
            <a:schemeClr val="accent1"/>
          </a:lnRef>
          <a:fillRef idx="0">
            <a:schemeClr val="accent1"/>
          </a:fillRef>
          <a:effectRef idx="0">
            <a:schemeClr val="accent1"/>
          </a:effectRef>
          <a:fontRef idx="minor">
            <a:schemeClr val="tx1"/>
          </a:fontRef>
        </p:style>
      </p:cxnSp>
      <p:sp>
        <p:nvSpPr>
          <p:cNvPr id="12" name="Picture Placeholder 2"/>
          <p:cNvSpPr>
            <a:spLocks noGrp="1" noChangeAspect="1"/>
          </p:cNvSpPr>
          <p:nvPr>
            <p:ph type="pic" idx="13"/>
          </p:nvPr>
        </p:nvSpPr>
        <p:spPr>
          <a:xfrm>
            <a:off x="3048" y="1"/>
            <a:ext cx="12188952" cy="4572000"/>
          </a:xfrm>
          <a:solidFill>
            <a:schemeClr val="bg1">
              <a:lumMod val="75000"/>
            </a:schemeClr>
          </a:solidFill>
        </p:spPr>
        <p:txBody>
          <a:bodyPr lIns="457200" tIns="365760" rIns="45720" bIns="45720" anchor="t"/>
          <a:lstStyle>
            <a:lvl1pPr marL="0" indent="0">
              <a:buNone/>
              <a:defRPr sz="32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5772" y="5308270"/>
            <a:ext cx="3617590" cy="870236"/>
          </a:xfrm>
          <a:prstGeom prst="rect">
            <a:avLst/>
          </a:prstGeom>
        </p:spPr>
      </p:pic>
    </p:spTree>
    <p:extLst>
      <p:ext uri="{BB962C8B-B14F-4D97-AF65-F5344CB8AC3E}">
        <p14:creationId xmlns:p14="http://schemas.microsoft.com/office/powerpoint/2010/main" val="3492419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609600" y="6245225"/>
            <a:ext cx="2844800" cy="476250"/>
          </a:xfrm>
          <a:prstGeom prst="rect">
            <a:avLst/>
          </a:prstGeom>
        </p:spPr>
        <p:txBody>
          <a:bodyPr/>
          <a:lstStyle>
            <a:lvl1pPr algn="ctr">
              <a:defRPr>
                <a:latin typeface="Segoe" pitchFamily="34" charset="0"/>
                <a:cs typeface="+mn-cs"/>
              </a:defRPr>
            </a:lvl1pPr>
          </a:lstStyle>
          <a:p>
            <a:pPr>
              <a:defRPr/>
            </a:pPr>
            <a:endParaRPr lang="en-US"/>
          </a:p>
        </p:txBody>
      </p:sp>
      <p:sp>
        <p:nvSpPr>
          <p:cNvPr id="5" name="Footer Placeholder 4"/>
          <p:cNvSpPr>
            <a:spLocks noGrp="1" noChangeArrowheads="1"/>
          </p:cNvSpPr>
          <p:nvPr>
            <p:ph type="ftr" sz="quarter" idx="11"/>
          </p:nvPr>
        </p:nvSpPr>
        <p:spPr>
          <a:xfrm>
            <a:off x="4165600" y="6245225"/>
            <a:ext cx="3860800" cy="476250"/>
          </a:xfrm>
          <a:prstGeom prst="rect">
            <a:avLst/>
          </a:prstGeom>
        </p:spPr>
        <p:txBody>
          <a:bodyPr/>
          <a:lstStyle>
            <a:lvl1pPr algn="ctr">
              <a:defRPr>
                <a:latin typeface="Segoe" pitchFamily="34" charset="0"/>
                <a:cs typeface="+mn-cs"/>
              </a:defRPr>
            </a:lvl1pPr>
          </a:lstStyle>
          <a:p>
            <a:pPr>
              <a:defRPr/>
            </a:pPr>
            <a:endParaRPr lang="en-US"/>
          </a:p>
        </p:txBody>
      </p:sp>
      <p:sp>
        <p:nvSpPr>
          <p:cNvPr id="6" name="Slide Number Placeholder 5"/>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fld id="{8B5F28E4-C009-405A-96C7-B826556BBAB7}" type="slidenum">
              <a:rPr lang="en-US" altLang="en-US"/>
              <a:pPr/>
              <a:t>‹#›</a:t>
            </a:fld>
            <a:endParaRPr lang="en-US" altLang="en-US"/>
          </a:p>
        </p:txBody>
      </p:sp>
    </p:spTree>
    <p:extLst>
      <p:ext uri="{BB962C8B-B14F-4D97-AF65-F5344CB8AC3E}">
        <p14:creationId xmlns:p14="http://schemas.microsoft.com/office/powerpoint/2010/main" val="2508553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solidFill>
                  <a:schemeClr val="tx1">
                    <a:lumMod val="65000"/>
                    <a:lumOff val="35000"/>
                  </a:schemeClr>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83E0799B-66BC-4953-AA2F-F8A09182B3C6}" type="datetime1">
              <a:rPr lang="en-US" smtClean="0"/>
              <a:t>4/14/2016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rgbClr val="EE5612"/>
            </a:solidFill>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noChangeAspect="1"/>
          </p:cNvSpPr>
          <p:nvPr>
            <p:ph type="pic" idx="13"/>
          </p:nvPr>
        </p:nvSpPr>
        <p:spPr>
          <a:xfrm>
            <a:off x="3048" y="0"/>
            <a:ext cx="12188952" cy="4572000"/>
          </a:xfrm>
          <a:solidFill>
            <a:srgbClr val="BFBFBF"/>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75772" y="5308270"/>
            <a:ext cx="3617590" cy="87023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C4DB54-D908-476A-B7DE-76ED373D8996}" type="datetime1">
              <a:rPr lang="en-US" smtClean="0"/>
              <a:t>4/14/2016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791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4B538-B6B1-4227-B73C-618CAEFD6AFC}" type="datetime1">
              <a:rPr lang="en-US" smtClean="0"/>
              <a:t>4/14/2016</a:t>
            </a:fld>
            <a:endParaRPr lang="en-US" dirty="0"/>
          </a:p>
        </p:txBody>
      </p:sp>
      <p:sp>
        <p:nvSpPr>
          <p:cNvPr id="5" name="Footer Placeholder 4"/>
          <p:cNvSpPr>
            <a:spLocks noGrp="1"/>
          </p:cNvSpPr>
          <p:nvPr>
            <p:ph type="ftr" sz="quarter" idx="11"/>
          </p:nvPr>
        </p:nvSpPr>
        <p:spPr/>
        <p:txBody>
          <a:bodyPr/>
          <a:lstStyle/>
          <a:p>
            <a:r>
              <a:rPr lang="en-US" smtClean="0"/>
              <a:t>School of Information Studies | Syracuse University</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713795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A7C89-EADD-4531-BAC9-4E0A273DF350}" type="datetime1">
              <a:rPr lang="en-US" smtClean="0"/>
              <a:t>4/14/2016</a:t>
            </a:fld>
            <a:endParaRPr lang="en-US" dirty="0"/>
          </a:p>
        </p:txBody>
      </p:sp>
      <p:sp>
        <p:nvSpPr>
          <p:cNvPr id="6" name="Footer Placeholder 5"/>
          <p:cNvSpPr>
            <a:spLocks noGrp="1"/>
          </p:cNvSpPr>
          <p:nvPr>
            <p:ph type="ftr" sz="quarter" idx="11"/>
          </p:nvPr>
        </p:nvSpPr>
        <p:spPr/>
        <p:txBody>
          <a:bodyPr/>
          <a:lstStyle/>
          <a:p>
            <a:r>
              <a:rPr lang="en-US" smtClean="0"/>
              <a:t>School of Information Studies | Syracuse University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6465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682357-D158-470D-AD20-0063E9FBD795}" type="datetime1">
              <a:rPr lang="en-US" smtClean="0"/>
              <a:t>4/14/2016</a:t>
            </a:fld>
            <a:endParaRPr lang="en-US" dirty="0"/>
          </a:p>
        </p:txBody>
      </p:sp>
      <p:sp>
        <p:nvSpPr>
          <p:cNvPr id="8" name="Footer Placeholder 7"/>
          <p:cNvSpPr>
            <a:spLocks noGrp="1"/>
          </p:cNvSpPr>
          <p:nvPr>
            <p:ph type="ftr" sz="quarter" idx="11"/>
          </p:nvPr>
        </p:nvSpPr>
        <p:spPr/>
        <p:txBody>
          <a:bodyPr/>
          <a:lstStyle/>
          <a:p>
            <a:r>
              <a:rPr lang="en-US" smtClean="0"/>
              <a:t>School of Information Studies | Syracuse University</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251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485D31-BBD7-40AE-9312-CE893F084601}" type="datetime1">
              <a:rPr lang="en-US" smtClean="0"/>
              <a:t>4/14/2016</a:t>
            </a:fld>
            <a:endParaRPr lang="en-US" dirty="0"/>
          </a:p>
        </p:txBody>
      </p:sp>
      <p:sp>
        <p:nvSpPr>
          <p:cNvPr id="4" name="Footer Placeholder 3"/>
          <p:cNvSpPr>
            <a:spLocks noGrp="1"/>
          </p:cNvSpPr>
          <p:nvPr>
            <p:ph type="ftr" sz="quarter" idx="11"/>
          </p:nvPr>
        </p:nvSpPr>
        <p:spPr/>
        <p:txBody>
          <a:bodyPr/>
          <a:lstStyle/>
          <a:p>
            <a:r>
              <a:rPr lang="en-US" smtClean="0"/>
              <a:t>School of Information Studies | Syracuse University</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4438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D4B99-8306-46E3-B452-EA51B90BF1AB}" type="datetime1">
              <a:rPr lang="en-US" smtClean="0"/>
              <a:t>4/14/2016</a:t>
            </a:fld>
            <a:endParaRPr lang="en-US" dirty="0"/>
          </a:p>
        </p:txBody>
      </p:sp>
      <p:sp>
        <p:nvSpPr>
          <p:cNvPr id="3" name="Footer Placeholder 2"/>
          <p:cNvSpPr>
            <a:spLocks noGrp="1"/>
          </p:cNvSpPr>
          <p:nvPr>
            <p:ph type="ftr" sz="quarter" idx="11"/>
          </p:nvPr>
        </p:nvSpPr>
        <p:spPr/>
        <p:txBody>
          <a:bodyPr/>
          <a:lstStyle/>
          <a:p>
            <a:r>
              <a:rPr lang="en-US" smtClean="0"/>
              <a:t>School of Information Studies | Syracuse University</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2306" y="6204895"/>
            <a:ext cx="2714972" cy="653105"/>
          </a:xfrm>
          <a:prstGeom prst="rect">
            <a:avLst/>
          </a:prstGeom>
        </p:spPr>
      </p:pic>
    </p:spTree>
    <p:extLst>
      <p:ext uri="{BB962C8B-B14F-4D97-AF65-F5344CB8AC3E}">
        <p14:creationId xmlns:p14="http://schemas.microsoft.com/office/powerpoint/2010/main" val="373378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CE935D-E818-44FA-A758-DE0FC8E1B300}" type="datetime1">
              <a:rPr lang="en-US" smtClean="0"/>
              <a:t>4/14/2016</a:t>
            </a:fld>
            <a:endParaRPr lang="en-US" dirty="0"/>
          </a:p>
        </p:txBody>
      </p:sp>
      <p:sp>
        <p:nvSpPr>
          <p:cNvPr id="6" name="Footer Placeholder 5"/>
          <p:cNvSpPr>
            <a:spLocks noGrp="1"/>
          </p:cNvSpPr>
          <p:nvPr>
            <p:ph type="ftr" sz="quarter" idx="11"/>
          </p:nvPr>
        </p:nvSpPr>
        <p:spPr/>
        <p:txBody>
          <a:bodyPr/>
          <a:lstStyle/>
          <a:p>
            <a:r>
              <a:rPr lang="en-US" smtClean="0"/>
              <a:t>School of Information Studies | Syracuse University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13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4B538-B6B1-4227-B73C-618CAEFD6AFC}" type="datetime1">
              <a:rPr lang="en-US" smtClean="0"/>
              <a:t>4/14/2016</a:t>
            </a:fld>
            <a:endParaRPr lang="en-US" dirty="0"/>
          </a:p>
        </p:txBody>
      </p:sp>
      <p:sp>
        <p:nvSpPr>
          <p:cNvPr id="6" name="Footer Placeholder 5"/>
          <p:cNvSpPr>
            <a:spLocks noGrp="1"/>
          </p:cNvSpPr>
          <p:nvPr>
            <p:ph type="ftr" sz="quarter" idx="11"/>
          </p:nvPr>
        </p:nvSpPr>
        <p:spPr/>
        <p:txBody>
          <a:bodyPr/>
          <a:lstStyle/>
          <a:p>
            <a:r>
              <a:rPr lang="en-US" smtClean="0"/>
              <a:t>School of Information Studies | Syracuse University</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563455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4B538-B6B1-4227-B73C-618CAEFD6AFC}" type="datetime1">
              <a:rPr lang="en-US" smtClean="0"/>
              <a:t>4/14/2016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School of Information Studies | Syracuse University</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482306" y="6204895"/>
            <a:ext cx="2714972" cy="653105"/>
          </a:xfrm>
          <a:prstGeom prst="rect">
            <a:avLst/>
          </a:prstGeom>
        </p:spPr>
      </p:pic>
    </p:spTree>
    <p:extLst>
      <p:ext uri="{BB962C8B-B14F-4D97-AF65-F5344CB8AC3E}">
        <p14:creationId xmlns:p14="http://schemas.microsoft.com/office/powerpoint/2010/main" val="547348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651"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 y="4960137"/>
            <a:ext cx="8138160" cy="1463040"/>
          </a:xfrm>
        </p:spPr>
        <p:txBody>
          <a:bodyPr>
            <a:normAutofit/>
          </a:bodyPr>
          <a:lstStyle/>
          <a:p>
            <a:r>
              <a:rPr lang="en-US" dirty="0" smtClean="0"/>
              <a:t>Invigorate your teaching</a:t>
            </a:r>
            <a:br>
              <a:rPr lang="en-US" dirty="0" smtClean="0"/>
            </a:br>
            <a:r>
              <a:rPr lang="en-US" sz="2000" dirty="0" smtClean="0"/>
              <a:t>Jeff Fouts, Director Instructional Technology </a:t>
            </a:r>
            <a:br>
              <a:rPr lang="en-US" sz="2000" dirty="0" smtClean="0"/>
            </a:br>
            <a:r>
              <a:rPr lang="en-US" sz="2000" dirty="0" smtClean="0"/>
              <a:t>Peggy Takach, Director Faculty </a:t>
            </a:r>
            <a:r>
              <a:rPr lang="en-US" sz="2000" smtClean="0"/>
              <a:t>Center for Teaching </a:t>
            </a:r>
            <a:r>
              <a:rPr lang="en-US" sz="2000" dirty="0" smtClean="0"/>
              <a:t>&amp; Learning</a:t>
            </a:r>
            <a:endParaRPr lang="en-US" dirty="0"/>
          </a:p>
        </p:txBody>
      </p:sp>
      <p:pic>
        <p:nvPicPr>
          <p:cNvPr id="10" name="Picture Placeholder 9"/>
          <p:cNvPicPr>
            <a:picLocks noGrp="1" noChangeAspect="1"/>
          </p:cNvPicPr>
          <p:nvPr>
            <p:ph type="pic" idx="13"/>
          </p:nvPr>
        </p:nvPicPr>
        <p:blipFill>
          <a:blip r:embed="rId3">
            <a:extLst>
              <a:ext uri="{28A0092B-C50C-407E-A947-70E740481C1C}">
                <a14:useLocalDpi xmlns:a14="http://schemas.microsoft.com/office/drawing/2010/main" val="0"/>
              </a:ext>
            </a:extLst>
          </a:blip>
          <a:srcRect t="21835" b="21835"/>
          <a:stretch>
            <a:fillRect/>
          </a:stretch>
        </p:blipFill>
        <p:spPr/>
      </p:pic>
    </p:spTree>
    <p:extLst>
      <p:ext uri="{BB962C8B-B14F-4D97-AF65-F5344CB8AC3E}">
        <p14:creationId xmlns:p14="http://schemas.microsoft.com/office/powerpoint/2010/main" val="4251287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3"/>
          <p:cNvSpPr txBox="1">
            <a:spLocks noChangeArrowheads="1"/>
          </p:cNvSpPr>
          <p:nvPr/>
        </p:nvSpPr>
        <p:spPr>
          <a:xfrm>
            <a:off x="331026" y="5189817"/>
            <a:ext cx="8229600" cy="1147190"/>
          </a:xfrm>
          <a:prstGeom prst="rect">
            <a:avLst/>
          </a:prstGeom>
          <a:gradFill flip="none" rotWithShape="1">
            <a:gsLst>
              <a:gs pos="0">
                <a:schemeClr val="accent4">
                  <a:lumMod val="0"/>
                  <a:lumOff val="100000"/>
                </a:schemeClr>
              </a:gs>
              <a:gs pos="38000">
                <a:schemeClr val="accent4">
                  <a:lumMod val="0"/>
                  <a:lumOff val="100000"/>
                </a:schemeClr>
              </a:gs>
              <a:gs pos="84000">
                <a:schemeClr val="accent4">
                  <a:lumMod val="100000"/>
                </a:schemeClr>
              </a:gs>
            </a:gsLst>
            <a:path path="circle">
              <a:fillToRect l="50000" t="-80000" r="50000" b="180000"/>
            </a:path>
            <a:tileRect/>
          </a:gradFill>
          <a:effectLst>
            <a:reflection blurRad="6350" stA="52000" endA="300" endPos="35000" dir="5400000" sy="-100000" algn="bl" rotWithShape="0"/>
            <a:softEdge rad="31750"/>
          </a:effectLst>
          <a:scene3d>
            <a:camera prst="orthographicFront"/>
            <a:lightRig rig="threePt" dir="t"/>
          </a:scene3d>
          <a:sp3d>
            <a:bevelT prst="slope"/>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3200" dirty="0"/>
              <a:t> </a:t>
            </a:r>
            <a:r>
              <a:rPr lang="en-US" sz="3200" dirty="0" smtClean="0"/>
              <a:t> High impact lectures</a:t>
            </a:r>
          </a:p>
          <a:p>
            <a:pPr>
              <a:buFontTx/>
              <a:buChar char="¤"/>
            </a:pPr>
            <a:r>
              <a:rPr lang="en-US" sz="3200" dirty="0"/>
              <a:t> </a:t>
            </a:r>
            <a:r>
              <a:rPr lang="en-US" sz="3200" dirty="0" smtClean="0"/>
              <a:t> Interactive lecture strategies </a:t>
            </a:r>
          </a:p>
          <a:p>
            <a:pPr marL="0" indent="0">
              <a:buFont typeface="Arial" panose="020B0604020202020204" pitchFamily="34" charset="0"/>
              <a:buNone/>
            </a:pPr>
            <a:endParaRPr lang="en-US" dirty="0" smtClean="0"/>
          </a:p>
          <a:p>
            <a:endParaRPr lang="en-US" dirty="0"/>
          </a:p>
        </p:txBody>
      </p:sp>
    </p:spTree>
    <p:extLst>
      <p:ext uri="{BB962C8B-B14F-4D97-AF65-F5344CB8AC3E}">
        <p14:creationId xmlns:p14="http://schemas.microsoft.com/office/powerpoint/2010/main" val="20681643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larevista.files.wordpress.com/2013/07/min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3"/>
          <p:cNvSpPr txBox="1">
            <a:spLocks noChangeArrowheads="1"/>
          </p:cNvSpPr>
          <p:nvPr/>
        </p:nvSpPr>
        <p:spPr>
          <a:xfrm>
            <a:off x="253753" y="5279970"/>
            <a:ext cx="8229600" cy="1147190"/>
          </a:xfrm>
          <a:prstGeom prst="rect">
            <a:avLst/>
          </a:prstGeom>
          <a:gradFill flip="none" rotWithShape="1">
            <a:gsLst>
              <a:gs pos="0">
                <a:schemeClr val="accent4">
                  <a:lumMod val="0"/>
                  <a:lumOff val="100000"/>
                </a:schemeClr>
              </a:gs>
              <a:gs pos="38000">
                <a:schemeClr val="accent4">
                  <a:lumMod val="0"/>
                  <a:lumOff val="100000"/>
                </a:schemeClr>
              </a:gs>
              <a:gs pos="84000">
                <a:schemeClr val="accent4">
                  <a:lumMod val="100000"/>
                </a:schemeClr>
              </a:gs>
            </a:gsLst>
            <a:path path="circle">
              <a:fillToRect l="50000" t="-80000" r="50000" b="180000"/>
            </a:path>
            <a:tileRect/>
          </a:gradFill>
          <a:effectLst>
            <a:reflection blurRad="6350" stA="52000" endA="300" endPos="35000" dir="5400000" sy="-100000" algn="bl" rotWithShape="0"/>
            <a:softEdge rad="31750"/>
          </a:effectLst>
          <a:scene3d>
            <a:camera prst="orthographicFront"/>
            <a:lightRig rig="threePt" dir="t"/>
          </a:scene3d>
          <a:sp3d>
            <a:bevelT prst="slope"/>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3200" dirty="0"/>
              <a:t> </a:t>
            </a:r>
            <a:r>
              <a:rPr lang="en-US" sz="3200" dirty="0" smtClean="0"/>
              <a:t> Are your students excited…..</a:t>
            </a:r>
          </a:p>
          <a:p>
            <a:pPr>
              <a:buFontTx/>
              <a:buChar char="¤"/>
            </a:pPr>
            <a:r>
              <a:rPr lang="en-US" sz="3200" dirty="0"/>
              <a:t> </a:t>
            </a:r>
            <a:r>
              <a:rPr lang="en-US" sz="3200" dirty="0" smtClean="0"/>
              <a:t> …. </a:t>
            </a:r>
            <a:r>
              <a:rPr lang="en-US" sz="3200" dirty="0"/>
              <a:t>e</a:t>
            </a:r>
            <a:r>
              <a:rPr lang="en-US" sz="3200" dirty="0" smtClean="0"/>
              <a:t>ngaged?</a:t>
            </a:r>
            <a:endParaRPr lang="en-US" dirty="0" smtClean="0"/>
          </a:p>
          <a:p>
            <a:pPr marL="0" indent="0">
              <a:buNone/>
            </a:pPr>
            <a:endParaRPr lang="en-US" dirty="0"/>
          </a:p>
        </p:txBody>
      </p:sp>
    </p:spTree>
    <p:extLst>
      <p:ext uri="{BB962C8B-B14F-4D97-AF65-F5344CB8AC3E}">
        <p14:creationId xmlns:p14="http://schemas.microsoft.com/office/powerpoint/2010/main" val="41256232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3" y="219456"/>
            <a:ext cx="5537915" cy="6626858"/>
          </a:xfrm>
          <a:prstGeom prst="rect">
            <a:avLst/>
          </a:prstGeom>
        </p:spPr>
      </p:pic>
      <p:sp>
        <p:nvSpPr>
          <p:cNvPr id="47" name="Rectangle 3"/>
          <p:cNvSpPr txBox="1">
            <a:spLocks noChangeArrowheads="1"/>
          </p:cNvSpPr>
          <p:nvPr/>
        </p:nvSpPr>
        <p:spPr>
          <a:xfrm>
            <a:off x="515153" y="5148331"/>
            <a:ext cx="4765183" cy="15422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US" sz="6000" dirty="0" smtClean="0">
                <a:latin typeface="DomCasualD" panose="03060602030502020205" pitchFamily="66" charset="0"/>
              </a:rPr>
              <a:t>Who do you want to be?</a:t>
            </a:r>
            <a:endParaRPr lang="en-US" sz="6000" dirty="0">
              <a:latin typeface="DomCasualD" panose="03060602030502020205" pitchFamily="66"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302" y="1131620"/>
            <a:ext cx="6680698" cy="4787833"/>
          </a:xfrm>
          <a:prstGeom prst="rect">
            <a:avLst/>
          </a:prstGeom>
        </p:spPr>
      </p:pic>
      <p:sp>
        <p:nvSpPr>
          <p:cNvPr id="6" name="Title 18"/>
          <p:cNvSpPr txBox="1">
            <a:spLocks/>
          </p:cNvSpPr>
          <p:nvPr/>
        </p:nvSpPr>
        <p:spPr bwMode="auto">
          <a:xfrm>
            <a:off x="0" y="-11686"/>
            <a:ext cx="12192000" cy="646331"/>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4000" b="1" kern="0" dirty="0" smtClean="0">
                <a:solidFill>
                  <a:schemeClr val="bg1"/>
                </a:solidFill>
                <a:effectLst>
                  <a:outerShdw blurRad="38100" dist="38100" dir="2700000" algn="tl">
                    <a:srgbClr val="000000"/>
                  </a:outerShdw>
                </a:effectLst>
                <a:latin typeface="+mj-lt"/>
                <a:ea typeface="+mj-ea"/>
                <a:cs typeface="+mj-cs"/>
              </a:rPr>
              <a:t>  Reinforce - Teaching</a:t>
            </a:r>
            <a:endParaRPr lang="en-US" sz="4000" b="1" kern="0" dirty="0">
              <a:solidFill>
                <a:schemeClr val="bg1"/>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4266523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ou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82" y="-16100"/>
            <a:ext cx="5353317" cy="6874100"/>
          </a:xfrm>
          <a:prstGeom prst="rect">
            <a:avLst/>
          </a:prstGeom>
        </p:spPr>
      </p:pic>
      <p:sp>
        <p:nvSpPr>
          <p:cNvPr id="3074" name="Rectangle 2"/>
          <p:cNvSpPr>
            <a:spLocks noGrp="1" noChangeArrowheads="1"/>
          </p:cNvSpPr>
          <p:nvPr>
            <p:ph type="title"/>
          </p:nvPr>
        </p:nvSpPr>
        <p:spPr>
          <a:xfrm>
            <a:off x="0" y="-16100"/>
            <a:ext cx="6529589" cy="2067059"/>
          </a:xfrm>
          <a:solidFill>
            <a:srgbClr val="002050"/>
          </a:solidFill>
        </p:spPr>
        <p:txBody>
          <a:bodyPr>
            <a:normAutofit/>
          </a:bodyPr>
          <a:lstStyle/>
          <a:p>
            <a:r>
              <a:rPr lang="en-US" i="1" dirty="0" smtClean="0">
                <a:solidFill>
                  <a:schemeClr val="bg1"/>
                </a:solidFill>
                <a:latin typeface="+mn-lt"/>
              </a:rPr>
              <a:t>“Learners actively </a:t>
            </a:r>
            <a:r>
              <a:rPr lang="en-US" b="1" i="1" dirty="0" smtClean="0">
                <a:solidFill>
                  <a:schemeClr val="accent4">
                    <a:lumMod val="60000"/>
                    <a:lumOff val="40000"/>
                  </a:schemeClr>
                </a:solidFill>
                <a:latin typeface="+mn-lt"/>
              </a:rPr>
              <a:t>practice</a:t>
            </a:r>
            <a:r>
              <a:rPr lang="en-US" i="1" dirty="0" smtClean="0">
                <a:solidFill>
                  <a:schemeClr val="bg1"/>
                </a:solidFill>
                <a:latin typeface="+mn-lt"/>
              </a:rPr>
              <a:t>, review and apply.”</a:t>
            </a:r>
            <a:endParaRPr lang="en-US" i="1" dirty="0">
              <a:solidFill>
                <a:schemeClr val="bg1"/>
              </a:solidFill>
              <a:latin typeface="+mn-lt"/>
            </a:endParaRPr>
          </a:p>
        </p:txBody>
      </p:sp>
      <p:sp>
        <p:nvSpPr>
          <p:cNvPr id="3075" name="Rectangle 3"/>
          <p:cNvSpPr>
            <a:spLocks noGrp="1" noChangeArrowheads="1"/>
          </p:cNvSpPr>
          <p:nvPr>
            <p:ph idx="4294967295"/>
          </p:nvPr>
        </p:nvSpPr>
        <p:spPr>
          <a:xfrm>
            <a:off x="0" y="2050959"/>
            <a:ext cx="6529589" cy="4803820"/>
          </a:xfrm>
          <a:prstGeom prst="rect">
            <a:avLst/>
          </a:prstGeom>
          <a:solidFill>
            <a:srgbClr val="002050"/>
          </a:solidFill>
        </p:spPr>
        <p:txBody>
          <a:bodyPr>
            <a:normAutofit/>
          </a:bodyPr>
          <a:lstStyle/>
          <a:p>
            <a:endParaRPr lang="en-US" dirty="0" smtClean="0">
              <a:solidFill>
                <a:schemeClr val="bg1"/>
              </a:solidFill>
            </a:endParaRPr>
          </a:p>
          <a:p>
            <a:endParaRPr lang="en-US" dirty="0">
              <a:solidFill>
                <a:schemeClr val="bg1"/>
              </a:solidFill>
            </a:endParaRPr>
          </a:p>
          <a:p>
            <a:pPr>
              <a:buFontTx/>
              <a:buChar char="¤"/>
            </a:pPr>
            <a:r>
              <a:rPr lang="en-US" dirty="0" smtClean="0">
                <a:solidFill>
                  <a:schemeClr val="bg1"/>
                </a:solidFill>
              </a:rPr>
              <a:t> Active participation </a:t>
            </a:r>
          </a:p>
          <a:p>
            <a:pPr>
              <a:buFontTx/>
              <a:buChar char="¤"/>
            </a:pPr>
            <a:endParaRPr lang="en-US" dirty="0" smtClean="0">
              <a:solidFill>
                <a:schemeClr val="bg1"/>
              </a:solidFill>
            </a:endParaRPr>
          </a:p>
          <a:p>
            <a:pPr>
              <a:buFontTx/>
              <a:buChar char="¤"/>
            </a:pPr>
            <a:r>
              <a:rPr lang="en-US" dirty="0" smtClean="0">
                <a:solidFill>
                  <a:schemeClr val="bg1"/>
                </a:solidFill>
              </a:rPr>
              <a:t> Collaborative independence</a:t>
            </a:r>
          </a:p>
          <a:p>
            <a:pPr>
              <a:buFontTx/>
              <a:buChar char="¤"/>
            </a:pPr>
            <a:endParaRPr lang="en-US" dirty="0">
              <a:solidFill>
                <a:schemeClr val="bg1"/>
              </a:solidFill>
            </a:endParaRPr>
          </a:p>
          <a:p>
            <a:pPr>
              <a:buFontTx/>
              <a:buChar char="¤"/>
            </a:pPr>
            <a:r>
              <a:rPr lang="en-US" dirty="0" smtClean="0">
                <a:solidFill>
                  <a:schemeClr val="bg1"/>
                </a:solidFill>
              </a:rPr>
              <a:t> Individual accountability</a:t>
            </a:r>
            <a:endParaRPr lang="en-US" dirty="0">
              <a:solidFill>
                <a:schemeClr val="bg1"/>
              </a:solidFill>
            </a:endParaRPr>
          </a:p>
          <a:p>
            <a:pPr marL="0" indent="0">
              <a:buNone/>
            </a:pPr>
            <a:endParaRPr lang="en-US" dirty="0"/>
          </a:p>
          <a:p>
            <a:endParaRPr lang="en-US" sz="2800" dirty="0"/>
          </a:p>
        </p:txBody>
      </p:sp>
    </p:spTree>
    <p:extLst>
      <p:ext uri="{BB962C8B-B14F-4D97-AF65-F5344CB8AC3E}">
        <p14:creationId xmlns:p14="http://schemas.microsoft.com/office/powerpoint/2010/main" val="388634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1" y="14514"/>
            <a:ext cx="9550393" cy="6843486"/>
          </a:xfrm>
          <a:prstGeom prst="rect">
            <a:avLst/>
          </a:prstGeom>
        </p:spPr>
      </p:pic>
      <p:sp>
        <p:nvSpPr>
          <p:cNvPr id="5" name="TextBox 4"/>
          <p:cNvSpPr txBox="1"/>
          <p:nvPr/>
        </p:nvSpPr>
        <p:spPr>
          <a:xfrm>
            <a:off x="3236684" y="2815771"/>
            <a:ext cx="3947887" cy="2308324"/>
          </a:xfrm>
          <a:prstGeom prst="rect">
            <a:avLst/>
          </a:prstGeom>
          <a:noFill/>
        </p:spPr>
        <p:txBody>
          <a:bodyPr wrap="square" rtlCol="0">
            <a:spAutoFit/>
          </a:bodyPr>
          <a:lstStyle/>
          <a:p>
            <a:r>
              <a:rPr lang="en-US" sz="2400" b="1" dirty="0" smtClean="0"/>
              <a:t>Pop-up</a:t>
            </a:r>
          </a:p>
          <a:p>
            <a:pPr marL="285750" indent="-285750">
              <a:buFontTx/>
              <a:buChar char="-"/>
            </a:pPr>
            <a:r>
              <a:rPr lang="en-US" sz="2000" dirty="0" smtClean="0"/>
              <a:t>Everyone stands up to begin</a:t>
            </a:r>
          </a:p>
          <a:p>
            <a:pPr marL="285750" indent="-285750">
              <a:buFontTx/>
              <a:buChar char="-"/>
            </a:pPr>
            <a:r>
              <a:rPr lang="en-US" sz="2000" dirty="0" smtClean="0"/>
              <a:t>Series of questions will be asked</a:t>
            </a:r>
          </a:p>
          <a:p>
            <a:pPr marL="742950" lvl="1" indent="-285750">
              <a:buFontTx/>
              <a:buChar char="-"/>
            </a:pPr>
            <a:r>
              <a:rPr lang="en-US" sz="2000" dirty="0" smtClean="0"/>
              <a:t>Stand for “yes”</a:t>
            </a:r>
          </a:p>
          <a:p>
            <a:pPr marL="742950" lvl="1" indent="-285750">
              <a:buFontTx/>
              <a:buChar char="-"/>
            </a:pPr>
            <a:r>
              <a:rPr lang="en-US" sz="2000" dirty="0" smtClean="0"/>
              <a:t>Sit for “no”</a:t>
            </a:r>
          </a:p>
          <a:p>
            <a:pPr marL="285750" indent="-285750">
              <a:buFontTx/>
              <a:buChar char="-"/>
            </a:pPr>
            <a:endParaRPr lang="en-US" sz="2000" dirty="0"/>
          </a:p>
          <a:p>
            <a:pPr marL="285750" indent="-285750">
              <a:buFontTx/>
              <a:buChar char="-"/>
            </a:pPr>
            <a:r>
              <a:rPr lang="en-US" sz="2000" i="1" dirty="0" smtClean="0"/>
              <a:t>Total time = 30 - 45 seconds</a:t>
            </a:r>
            <a:endParaRPr lang="en-US" dirty="0"/>
          </a:p>
        </p:txBody>
      </p:sp>
      <p:sp>
        <p:nvSpPr>
          <p:cNvPr id="8" name="Title 18"/>
          <p:cNvSpPr txBox="1">
            <a:spLocks/>
          </p:cNvSpPr>
          <p:nvPr/>
        </p:nvSpPr>
        <p:spPr bwMode="auto">
          <a:xfrm>
            <a:off x="6172472" y="768811"/>
            <a:ext cx="5729243" cy="646331"/>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4000" b="1" kern="0" dirty="0" smtClean="0">
                <a:solidFill>
                  <a:schemeClr val="bg1"/>
                </a:solidFill>
                <a:effectLst>
                  <a:outerShdw blurRad="38100" dist="38100" dir="2700000" algn="tl">
                    <a:srgbClr val="000000"/>
                  </a:outerShdw>
                </a:effectLst>
                <a:latin typeface="+mj-lt"/>
                <a:ea typeface="+mj-ea"/>
                <a:cs typeface="+mj-cs"/>
              </a:rPr>
              <a:t>Practice: Activity</a:t>
            </a:r>
            <a:endParaRPr lang="en-US" sz="4000" b="1" kern="0" dirty="0">
              <a:solidFill>
                <a:schemeClr val="bg1"/>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283171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 y="0"/>
            <a:ext cx="12191999" cy="1408176"/>
          </a:xfrm>
          <a:solidFill>
            <a:srgbClr val="002060"/>
          </a:solidFill>
        </p:spPr>
        <p:txBody>
          <a:bodyPr/>
          <a:lstStyle/>
          <a:p>
            <a:r>
              <a:rPr lang="en-US" b="1" dirty="0" smtClean="0">
                <a:solidFill>
                  <a:schemeClr val="bg1"/>
                </a:solidFill>
              </a:rPr>
              <a:t>     </a:t>
            </a:r>
          </a:p>
        </p:txBody>
      </p:sp>
      <p:sp>
        <p:nvSpPr>
          <p:cNvPr id="7" name="Rectangle 3"/>
          <p:cNvSpPr>
            <a:spLocks noGrp="1" noChangeArrowheads="1"/>
          </p:cNvSpPr>
          <p:nvPr>
            <p:ph idx="1"/>
          </p:nvPr>
        </p:nvSpPr>
        <p:spPr>
          <a:xfrm>
            <a:off x="5791200" y="1408177"/>
            <a:ext cx="6400799" cy="2478023"/>
          </a:xfrm>
          <a:gradFill flip="none" rotWithShape="1">
            <a:gsLst>
              <a:gs pos="0">
                <a:srgbClr val="002060"/>
              </a:gs>
              <a:gs pos="46000">
                <a:schemeClr val="accent5">
                  <a:lumMod val="95000"/>
                  <a:lumOff val="5000"/>
                </a:schemeClr>
              </a:gs>
              <a:gs pos="100000">
                <a:schemeClr val="accent5">
                  <a:lumMod val="60000"/>
                </a:schemeClr>
              </a:gs>
            </a:gsLst>
            <a:path path="circle">
              <a:fillToRect l="50000" t="130000" r="50000" b="-30000"/>
            </a:path>
            <a:tileRect/>
          </a:gradFill>
        </p:spPr>
        <p:txBody>
          <a:bodyPr>
            <a:noAutofit/>
          </a:bodyPr>
          <a:lstStyle/>
          <a:p>
            <a:pPr marL="118872" indent="0" algn="ctr">
              <a:buNone/>
            </a:pPr>
            <a:endParaRPr lang="en-US" sz="4400" dirty="0" smtClean="0">
              <a:solidFill>
                <a:schemeClr val="bg1"/>
              </a:solidFill>
            </a:endParaRPr>
          </a:p>
          <a:p>
            <a:pPr marL="118872" indent="0" algn="ctr">
              <a:buNone/>
            </a:pPr>
            <a:r>
              <a:rPr lang="en-US" sz="4400" dirty="0" smtClean="0">
                <a:solidFill>
                  <a:schemeClr val="bg1"/>
                </a:solidFill>
              </a:rPr>
              <a:t>Learners summarize</a:t>
            </a:r>
            <a:endParaRPr lang="en-US" sz="4400" dirty="0">
              <a:solidFill>
                <a:schemeClr val="bg1"/>
              </a:solidFill>
            </a:endParaRPr>
          </a:p>
        </p:txBody>
      </p:sp>
      <p:pic>
        <p:nvPicPr>
          <p:cNvPr id="2054" name="Picture 6" descr="http://1.bp.blogspot.com/-AFsvJWMq2Po/TY9cn14sprI/AAAAAAAAA-Q/k_dFDxTkWwc/s1600/fc9conclusion_im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799" y="-1"/>
            <a:ext cx="4216400" cy="33330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magicalmaths.org/wp-content/uploads/2012/11/conclusion-introduction-starter-plenary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1520">
            <a:off x="730941" y="2851876"/>
            <a:ext cx="3913960" cy="391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861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5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 y="0"/>
            <a:ext cx="12191999" cy="1408176"/>
          </a:xfrm>
          <a:solidFill>
            <a:srgbClr val="002060"/>
          </a:solidFill>
        </p:spPr>
        <p:txBody>
          <a:bodyPr/>
          <a:lstStyle/>
          <a:p>
            <a:r>
              <a:rPr lang="en-US" b="1" dirty="0" smtClean="0">
                <a:solidFill>
                  <a:schemeClr val="bg1"/>
                </a:solidFill>
              </a:rPr>
              <a:t>     </a:t>
            </a:r>
          </a:p>
        </p:txBody>
      </p:sp>
      <p:sp>
        <p:nvSpPr>
          <p:cNvPr id="7" name="Rectangle 3"/>
          <p:cNvSpPr>
            <a:spLocks noGrp="1" noChangeArrowheads="1"/>
          </p:cNvSpPr>
          <p:nvPr>
            <p:ph idx="1"/>
          </p:nvPr>
        </p:nvSpPr>
        <p:spPr>
          <a:xfrm>
            <a:off x="5791200" y="1408177"/>
            <a:ext cx="6400799" cy="2478023"/>
          </a:xfrm>
          <a:gradFill flip="none" rotWithShape="1">
            <a:gsLst>
              <a:gs pos="0">
                <a:srgbClr val="002060"/>
              </a:gs>
              <a:gs pos="46000">
                <a:schemeClr val="accent5">
                  <a:lumMod val="95000"/>
                  <a:lumOff val="5000"/>
                </a:schemeClr>
              </a:gs>
              <a:gs pos="100000">
                <a:schemeClr val="accent5">
                  <a:lumMod val="60000"/>
                </a:schemeClr>
              </a:gs>
            </a:gsLst>
            <a:path path="circle">
              <a:fillToRect l="50000" t="130000" r="50000" b="-30000"/>
            </a:path>
            <a:tileRect/>
          </a:gradFill>
        </p:spPr>
        <p:txBody>
          <a:bodyPr>
            <a:noAutofit/>
          </a:bodyPr>
          <a:lstStyle/>
          <a:p>
            <a:pPr marL="118872" indent="0" algn="ctr">
              <a:buNone/>
            </a:pPr>
            <a:endParaRPr lang="en-US" sz="4400" dirty="0" smtClean="0">
              <a:solidFill>
                <a:schemeClr val="bg1"/>
              </a:solidFill>
            </a:endParaRPr>
          </a:p>
          <a:p>
            <a:pPr marL="118872" indent="0" algn="ctr">
              <a:buNone/>
            </a:pPr>
            <a:r>
              <a:rPr lang="en-US" sz="4400" dirty="0" smtClean="0">
                <a:solidFill>
                  <a:schemeClr val="bg1"/>
                </a:solidFill>
              </a:rPr>
              <a:t>Learners evaluate what they have learned</a:t>
            </a:r>
            <a:endParaRPr lang="en-US" sz="4400" dirty="0">
              <a:solidFill>
                <a:schemeClr val="bg1"/>
              </a:solidFill>
            </a:endParaRPr>
          </a:p>
        </p:txBody>
      </p:sp>
      <p:pic>
        <p:nvPicPr>
          <p:cNvPr id="2054" name="Picture 6" descr="http://1.bp.blogspot.com/-AFsvJWMq2Po/TY9cn14sprI/AAAAAAAAA-Q/k_dFDxTkWwc/s1600/fc9conclusion_im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799" y="-1"/>
            <a:ext cx="4216400" cy="33330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magicalmaths.org/wp-content/uploads/2012/11/conclusion-introduction-starter-plenary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1520">
            <a:off x="730941" y="2851876"/>
            <a:ext cx="3913960" cy="391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7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 y="0"/>
            <a:ext cx="12191999" cy="1408176"/>
          </a:xfrm>
          <a:solidFill>
            <a:srgbClr val="002060"/>
          </a:solidFill>
        </p:spPr>
        <p:txBody>
          <a:bodyPr/>
          <a:lstStyle/>
          <a:p>
            <a:r>
              <a:rPr lang="en-US" b="1" dirty="0" smtClean="0">
                <a:solidFill>
                  <a:schemeClr val="bg1"/>
                </a:solidFill>
              </a:rPr>
              <a:t>     </a:t>
            </a:r>
          </a:p>
        </p:txBody>
      </p:sp>
      <p:sp>
        <p:nvSpPr>
          <p:cNvPr id="7" name="Rectangle 3"/>
          <p:cNvSpPr>
            <a:spLocks noGrp="1" noChangeArrowheads="1"/>
          </p:cNvSpPr>
          <p:nvPr>
            <p:ph idx="1"/>
          </p:nvPr>
        </p:nvSpPr>
        <p:spPr>
          <a:xfrm>
            <a:off x="5791200" y="1408177"/>
            <a:ext cx="6400799" cy="2478023"/>
          </a:xfrm>
          <a:gradFill flip="none" rotWithShape="1">
            <a:gsLst>
              <a:gs pos="0">
                <a:srgbClr val="002060"/>
              </a:gs>
              <a:gs pos="46000">
                <a:schemeClr val="accent5">
                  <a:lumMod val="95000"/>
                  <a:lumOff val="5000"/>
                </a:schemeClr>
              </a:gs>
              <a:gs pos="100000">
                <a:schemeClr val="accent5">
                  <a:lumMod val="60000"/>
                </a:schemeClr>
              </a:gs>
            </a:gsLst>
            <a:path path="circle">
              <a:fillToRect l="50000" t="130000" r="50000" b="-30000"/>
            </a:path>
            <a:tileRect/>
          </a:gradFill>
        </p:spPr>
        <p:txBody>
          <a:bodyPr>
            <a:noAutofit/>
          </a:bodyPr>
          <a:lstStyle/>
          <a:p>
            <a:pPr marL="118872" indent="0" algn="ctr">
              <a:buNone/>
            </a:pPr>
            <a:endParaRPr lang="en-US" sz="1200" dirty="0" smtClean="0">
              <a:solidFill>
                <a:schemeClr val="bg1"/>
              </a:solidFill>
            </a:endParaRPr>
          </a:p>
          <a:p>
            <a:pPr marL="118872" indent="0" algn="ctr">
              <a:buNone/>
            </a:pPr>
            <a:r>
              <a:rPr lang="en-US" sz="4400" dirty="0" smtClean="0">
                <a:solidFill>
                  <a:schemeClr val="bg1"/>
                </a:solidFill>
              </a:rPr>
              <a:t>Learners make a commitment to apply learning to real life</a:t>
            </a:r>
            <a:endParaRPr lang="en-US" sz="4400" dirty="0">
              <a:solidFill>
                <a:schemeClr val="bg1"/>
              </a:solidFill>
            </a:endParaRPr>
          </a:p>
        </p:txBody>
      </p:sp>
      <p:pic>
        <p:nvPicPr>
          <p:cNvPr id="2054" name="Picture 6" descr="http://1.bp.blogspot.com/-AFsvJWMq2Po/TY9cn14sprI/AAAAAAAAA-Q/k_dFDxTkWwc/s1600/fc9conclusion_im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799" y="-1"/>
            <a:ext cx="4216400" cy="33330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magicalmaths.org/wp-content/uploads/2012/11/conclusion-introduction-starter-plenary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1520">
            <a:off x="730941" y="2851876"/>
            <a:ext cx="3913960" cy="391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31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1" y="14514"/>
            <a:ext cx="9550393" cy="6843486"/>
          </a:xfrm>
          <a:prstGeom prst="rect">
            <a:avLst/>
          </a:prstGeom>
        </p:spPr>
      </p:pic>
      <p:sp>
        <p:nvSpPr>
          <p:cNvPr id="5" name="TextBox 4"/>
          <p:cNvSpPr txBox="1"/>
          <p:nvPr/>
        </p:nvSpPr>
        <p:spPr>
          <a:xfrm>
            <a:off x="3236684" y="2627089"/>
            <a:ext cx="3947887" cy="2923877"/>
          </a:xfrm>
          <a:prstGeom prst="rect">
            <a:avLst/>
          </a:prstGeom>
          <a:noFill/>
        </p:spPr>
        <p:txBody>
          <a:bodyPr wrap="square" rtlCol="0">
            <a:spAutoFit/>
          </a:bodyPr>
          <a:lstStyle/>
          <a:p>
            <a:r>
              <a:rPr lang="en-US" sz="2400" b="1" dirty="0" smtClean="0"/>
              <a:t>Ticket Out</a:t>
            </a:r>
          </a:p>
          <a:p>
            <a:pPr marL="285750" indent="-285750">
              <a:buFontTx/>
              <a:buChar char="-"/>
            </a:pPr>
            <a:r>
              <a:rPr lang="en-US" sz="2000" dirty="0" smtClean="0"/>
              <a:t>Use index card</a:t>
            </a:r>
          </a:p>
          <a:p>
            <a:pPr marL="285750" indent="-285750">
              <a:buFontTx/>
              <a:buChar char="-"/>
            </a:pPr>
            <a:r>
              <a:rPr lang="en-US" sz="2000" dirty="0" smtClean="0"/>
              <a:t>Write three things</a:t>
            </a:r>
          </a:p>
          <a:p>
            <a:pPr marL="800100" lvl="1" indent="-342900">
              <a:buFont typeface="Arial" panose="020B0604020202020204" pitchFamily="34" charset="0"/>
              <a:buChar char="•"/>
            </a:pPr>
            <a:r>
              <a:rPr lang="en-US" sz="2000" dirty="0" smtClean="0"/>
              <a:t>One strategy that you will apply</a:t>
            </a:r>
          </a:p>
          <a:p>
            <a:pPr marL="800100" lvl="1" indent="-342900">
              <a:buFont typeface="Arial" panose="020B0604020202020204" pitchFamily="34" charset="0"/>
              <a:buChar char="•"/>
            </a:pPr>
            <a:r>
              <a:rPr lang="en-US" sz="2000" dirty="0" smtClean="0"/>
              <a:t>Would you be interested in additional workshops?</a:t>
            </a:r>
          </a:p>
          <a:p>
            <a:pPr marL="800100" lvl="1" indent="-342900">
              <a:buFont typeface="Arial" panose="020B0604020202020204" pitchFamily="34" charset="0"/>
              <a:buChar char="•"/>
            </a:pPr>
            <a:r>
              <a:rPr lang="en-US" sz="2000" dirty="0" smtClean="0"/>
              <a:t>If yes, please list interested topics</a:t>
            </a:r>
            <a:endParaRPr lang="en-US" dirty="0"/>
          </a:p>
        </p:txBody>
      </p:sp>
      <p:sp>
        <p:nvSpPr>
          <p:cNvPr id="8" name="Title 18"/>
          <p:cNvSpPr txBox="1">
            <a:spLocks/>
          </p:cNvSpPr>
          <p:nvPr/>
        </p:nvSpPr>
        <p:spPr bwMode="auto">
          <a:xfrm>
            <a:off x="6172472" y="768811"/>
            <a:ext cx="5729243" cy="646331"/>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4000" b="1" kern="0" dirty="0" smtClean="0">
                <a:solidFill>
                  <a:schemeClr val="bg1"/>
                </a:solidFill>
                <a:effectLst>
                  <a:outerShdw blurRad="38100" dist="38100" dir="2700000" algn="tl">
                    <a:srgbClr val="000000"/>
                  </a:outerShdw>
                </a:effectLst>
                <a:latin typeface="+mj-lt"/>
                <a:ea typeface="+mj-ea"/>
                <a:cs typeface="+mj-cs"/>
              </a:rPr>
              <a:t>Conclusion: Activity</a:t>
            </a:r>
            <a:endParaRPr lang="en-US" sz="4000" b="1" kern="0" dirty="0">
              <a:solidFill>
                <a:schemeClr val="bg1"/>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185845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Freeform 6"/>
          <p:cNvSpPr>
            <a:spLocks noEditPoints="1"/>
          </p:cNvSpPr>
          <p:nvPr/>
        </p:nvSpPr>
        <p:spPr bwMode="auto">
          <a:xfrm>
            <a:off x="3872541" y="1628389"/>
            <a:ext cx="4770437" cy="4770437"/>
          </a:xfrm>
          <a:custGeom>
            <a:avLst/>
            <a:gdLst/>
            <a:ahLst/>
            <a:cxnLst>
              <a:cxn ang="0">
                <a:pos x="620" y="0"/>
              </a:cxn>
              <a:cxn ang="0">
                <a:pos x="0" y="620"/>
              </a:cxn>
              <a:cxn ang="0">
                <a:pos x="620" y="1240"/>
              </a:cxn>
              <a:cxn ang="0">
                <a:pos x="1240" y="620"/>
              </a:cxn>
              <a:cxn ang="0">
                <a:pos x="620" y="0"/>
              </a:cxn>
              <a:cxn ang="0">
                <a:pos x="620" y="1146"/>
              </a:cxn>
              <a:cxn ang="0">
                <a:pos x="94" y="620"/>
              </a:cxn>
              <a:cxn ang="0">
                <a:pos x="620" y="94"/>
              </a:cxn>
              <a:cxn ang="0">
                <a:pos x="1146" y="620"/>
              </a:cxn>
              <a:cxn ang="0">
                <a:pos x="620" y="1146"/>
              </a:cxn>
            </a:cxnLst>
            <a:rect l="0" t="0" r="r" b="b"/>
            <a:pathLst>
              <a:path w="1240" h="1240">
                <a:moveTo>
                  <a:pt x="620" y="0"/>
                </a:moveTo>
                <a:cubicBezTo>
                  <a:pt x="278" y="0"/>
                  <a:pt x="0" y="278"/>
                  <a:pt x="0" y="620"/>
                </a:cubicBezTo>
                <a:cubicBezTo>
                  <a:pt x="0" y="962"/>
                  <a:pt x="278" y="1240"/>
                  <a:pt x="620" y="1240"/>
                </a:cubicBezTo>
                <a:cubicBezTo>
                  <a:pt x="963" y="1240"/>
                  <a:pt x="1240" y="962"/>
                  <a:pt x="1240" y="620"/>
                </a:cubicBezTo>
                <a:cubicBezTo>
                  <a:pt x="1240" y="278"/>
                  <a:pt x="963" y="0"/>
                  <a:pt x="620" y="0"/>
                </a:cubicBezTo>
                <a:close/>
                <a:moveTo>
                  <a:pt x="620" y="1146"/>
                </a:moveTo>
                <a:cubicBezTo>
                  <a:pt x="330" y="1146"/>
                  <a:pt x="94" y="911"/>
                  <a:pt x="94" y="620"/>
                </a:cubicBezTo>
                <a:cubicBezTo>
                  <a:pt x="94" y="329"/>
                  <a:pt x="330" y="94"/>
                  <a:pt x="620" y="94"/>
                </a:cubicBezTo>
                <a:cubicBezTo>
                  <a:pt x="911" y="94"/>
                  <a:pt x="1146" y="329"/>
                  <a:pt x="1146" y="620"/>
                </a:cubicBezTo>
                <a:cubicBezTo>
                  <a:pt x="1146" y="911"/>
                  <a:pt x="911" y="1146"/>
                  <a:pt x="620" y="1146"/>
                </a:cubicBezTo>
                <a:close/>
              </a:path>
            </a:pathLst>
          </a:custGeom>
          <a:solidFill>
            <a:schemeClr val="tx1">
              <a:lumMod val="50000"/>
              <a:lumOff val="50000"/>
            </a:schemeClr>
          </a:solidFill>
          <a:ln w="10" cap="flat">
            <a:solidFill>
              <a:srgbClr val="000000"/>
            </a:solidFill>
            <a:prstDash val="solid"/>
            <a:miter lim="800000"/>
            <a:headEnd/>
            <a:tailEnd/>
          </a:ln>
          <a:effectLst>
            <a:outerShdw blurRad="939800" dist="1943100" dir="6480000" sx="94000" sy="94000" kx="800400" algn="br" rotWithShape="0">
              <a:prstClr val="black">
                <a:alpha val="19000"/>
              </a:prstClr>
            </a:outerShdw>
          </a:effectLst>
          <a:scene3d>
            <a:camera prst="isometricOffAxis1Right">
              <a:rot lat="17571898" lon="19840356" rev="1087230"/>
            </a:camera>
            <a:lightRig rig="contrasting" dir="t"/>
          </a:scene3d>
          <a:sp3d extrusionH="381000">
            <a:extrusionClr>
              <a:schemeClr val="bg1">
                <a:lumMod val="65000"/>
              </a:schemeClr>
            </a:extrusionClr>
          </a:sp3d>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2" name="Group 43"/>
          <p:cNvGrpSpPr/>
          <p:nvPr/>
        </p:nvGrpSpPr>
        <p:grpSpPr>
          <a:xfrm>
            <a:off x="7834940" y="3274625"/>
            <a:ext cx="960120" cy="1066800"/>
            <a:chOff x="4495800" y="457200"/>
            <a:chExt cx="1097280" cy="1219200"/>
          </a:xfrm>
        </p:grpSpPr>
        <p:sp>
          <p:nvSpPr>
            <p:cNvPr id="40" name="Ellipse 53"/>
            <p:cNvSpPr/>
            <p:nvPr/>
          </p:nvSpPr>
          <p:spPr bwMode="auto">
            <a:xfrm>
              <a:off x="4622800" y="1447800"/>
              <a:ext cx="711200" cy="228600"/>
            </a:xfrm>
            <a:prstGeom prst="ellipse">
              <a:avLst/>
            </a:prstGeom>
            <a:gradFill flip="none" rotWithShape="1">
              <a:gsLst>
                <a:gs pos="24000">
                  <a:sysClr val="windowText" lastClr="000000">
                    <a:alpha val="4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33" name="Oval 32"/>
            <p:cNvSpPr/>
            <p:nvPr/>
          </p:nvSpPr>
          <p:spPr>
            <a:xfrm>
              <a:off x="4495800" y="457200"/>
              <a:ext cx="1097280" cy="1097280"/>
            </a:xfrm>
            <a:prstGeom prst="ellipse">
              <a:avLst/>
            </a:prstGeom>
            <a:gradFill flip="none" rotWithShape="1">
              <a:gsLst>
                <a:gs pos="0">
                  <a:srgbClr val="9A57CD"/>
                </a:gs>
                <a:gs pos="50000">
                  <a:srgbClr val="7030A0"/>
                </a:gs>
                <a:gs pos="100000">
                  <a:srgbClr val="38185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Ellipse 302"/>
            <p:cNvSpPr>
              <a:spLocks noChangeArrowheads="1"/>
            </p:cNvSpPr>
            <p:nvPr/>
          </p:nvSpPr>
          <p:spPr bwMode="auto">
            <a:xfrm>
              <a:off x="4656910" y="51816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ea typeface="ＭＳ Ｐゴシック" pitchFamily="34" charset="-128"/>
              </a:endParaRPr>
            </a:p>
          </p:txBody>
        </p:sp>
      </p:grpSp>
      <p:grpSp>
        <p:nvGrpSpPr>
          <p:cNvPr id="3" name="Group 44"/>
          <p:cNvGrpSpPr/>
          <p:nvPr/>
        </p:nvGrpSpPr>
        <p:grpSpPr>
          <a:xfrm>
            <a:off x="4558340" y="3477825"/>
            <a:ext cx="914400" cy="1016000"/>
            <a:chOff x="5791200" y="533400"/>
            <a:chExt cx="1097280" cy="1219200"/>
          </a:xfrm>
        </p:grpSpPr>
        <p:sp>
          <p:nvSpPr>
            <p:cNvPr id="41" name="Ellipse 53"/>
            <p:cNvSpPr/>
            <p:nvPr/>
          </p:nvSpPr>
          <p:spPr bwMode="auto">
            <a:xfrm>
              <a:off x="6019800" y="1524000"/>
              <a:ext cx="762000" cy="228600"/>
            </a:xfrm>
            <a:prstGeom prst="ellipse">
              <a:avLst/>
            </a:prstGeom>
            <a:gradFill flip="none" rotWithShape="1">
              <a:gsLst>
                <a:gs pos="24000">
                  <a:sysClr val="windowText" lastClr="000000">
                    <a:alpha val="4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grpSp>
          <p:nvGrpSpPr>
            <p:cNvPr id="4" name="Group 31"/>
            <p:cNvGrpSpPr/>
            <p:nvPr/>
          </p:nvGrpSpPr>
          <p:grpSpPr>
            <a:xfrm>
              <a:off x="5791200" y="533400"/>
              <a:ext cx="1097280" cy="1097280"/>
              <a:chOff x="5791200" y="533400"/>
              <a:chExt cx="1097280" cy="1097280"/>
            </a:xfrm>
          </p:grpSpPr>
          <p:sp>
            <p:nvSpPr>
              <p:cNvPr id="30" name="Oval 29"/>
              <p:cNvSpPr/>
              <p:nvPr/>
            </p:nvSpPr>
            <p:spPr>
              <a:xfrm>
                <a:off x="5791200" y="533400"/>
                <a:ext cx="1097280" cy="1097280"/>
              </a:xfrm>
              <a:prstGeom prst="ellipse">
                <a:avLst/>
              </a:prstGeom>
              <a:gradFill flip="none" rotWithShape="1">
                <a:gsLst>
                  <a:gs pos="0">
                    <a:schemeClr val="bg2">
                      <a:lumMod val="75000"/>
                    </a:schemeClr>
                  </a:gs>
                  <a:gs pos="50000">
                    <a:schemeClr val="bg2">
                      <a:lumMod val="25000"/>
                    </a:schemeClr>
                  </a:gs>
                  <a:gs pos="100000">
                    <a:schemeClr val="bg2">
                      <a:lumMod val="1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Ellipse 302"/>
              <p:cNvSpPr>
                <a:spLocks noChangeArrowheads="1"/>
              </p:cNvSpPr>
              <p:nvPr/>
            </p:nvSpPr>
            <p:spPr bwMode="auto">
              <a:xfrm>
                <a:off x="5952310" y="579846"/>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ea typeface="ＭＳ Ｐゴシック" pitchFamily="34" charset="-128"/>
                </a:endParaRPr>
              </a:p>
            </p:txBody>
          </p:sp>
        </p:grpSp>
      </p:grpSp>
      <p:grpSp>
        <p:nvGrpSpPr>
          <p:cNvPr id="5" name="Group 41"/>
          <p:cNvGrpSpPr/>
          <p:nvPr/>
        </p:nvGrpSpPr>
        <p:grpSpPr>
          <a:xfrm>
            <a:off x="6082340" y="2436426"/>
            <a:ext cx="838200" cy="931333"/>
            <a:chOff x="1905000" y="457200"/>
            <a:chExt cx="1097280" cy="1219200"/>
          </a:xfrm>
        </p:grpSpPr>
        <p:sp>
          <p:nvSpPr>
            <p:cNvPr id="38" name="Ellipse 53"/>
            <p:cNvSpPr/>
            <p:nvPr/>
          </p:nvSpPr>
          <p:spPr bwMode="auto">
            <a:xfrm>
              <a:off x="2108200" y="1371600"/>
              <a:ext cx="762000" cy="304800"/>
            </a:xfrm>
            <a:prstGeom prst="ellipse">
              <a:avLst/>
            </a:prstGeom>
            <a:gradFill flip="none" rotWithShape="1">
              <a:gsLst>
                <a:gs pos="24000">
                  <a:sysClr val="windowText" lastClr="000000">
                    <a:alpha val="4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34" name="Oval 33"/>
            <p:cNvSpPr/>
            <p:nvPr/>
          </p:nvSpPr>
          <p:spPr>
            <a:xfrm>
              <a:off x="1905000" y="457200"/>
              <a:ext cx="1097280" cy="1097280"/>
            </a:xfrm>
            <a:prstGeom prst="ellipse">
              <a:avLst/>
            </a:prstGeom>
            <a:gradFill flip="none" rotWithShape="1">
              <a:gsLst>
                <a:gs pos="0">
                  <a:schemeClr val="accent6">
                    <a:lumMod val="90000"/>
                  </a:schemeClr>
                </a:gs>
                <a:gs pos="50000">
                  <a:schemeClr val="accent6">
                    <a:lumMod val="50000"/>
                  </a:schemeClr>
                </a:gs>
                <a:gs pos="100000">
                  <a:schemeClr val="accent6">
                    <a:lumMod val="2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Ellipse 302"/>
            <p:cNvSpPr>
              <a:spLocks noChangeArrowheads="1"/>
            </p:cNvSpPr>
            <p:nvPr/>
          </p:nvSpPr>
          <p:spPr bwMode="auto">
            <a:xfrm>
              <a:off x="2066110" y="51816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ea typeface="ＭＳ Ｐゴシック" pitchFamily="34" charset="-128"/>
              </a:endParaRPr>
            </a:p>
          </p:txBody>
        </p:sp>
      </p:grpSp>
      <p:grpSp>
        <p:nvGrpSpPr>
          <p:cNvPr id="6" name="Group 45"/>
          <p:cNvGrpSpPr/>
          <p:nvPr/>
        </p:nvGrpSpPr>
        <p:grpSpPr>
          <a:xfrm>
            <a:off x="4024940" y="2419493"/>
            <a:ext cx="838200" cy="931333"/>
            <a:chOff x="3169920" y="457200"/>
            <a:chExt cx="1097280" cy="1219200"/>
          </a:xfrm>
        </p:grpSpPr>
        <p:sp>
          <p:nvSpPr>
            <p:cNvPr id="39" name="Ellipse 53"/>
            <p:cNvSpPr/>
            <p:nvPr/>
          </p:nvSpPr>
          <p:spPr bwMode="auto">
            <a:xfrm>
              <a:off x="3200400" y="1447800"/>
              <a:ext cx="1016000" cy="228600"/>
            </a:xfrm>
            <a:prstGeom prst="ellipse">
              <a:avLst/>
            </a:prstGeom>
            <a:gradFill flip="none" rotWithShape="1">
              <a:gsLst>
                <a:gs pos="24000">
                  <a:sysClr val="windowText" lastClr="000000">
                    <a:alpha val="4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grpSp>
          <p:nvGrpSpPr>
            <p:cNvPr id="7" name="Group 42"/>
            <p:cNvGrpSpPr/>
            <p:nvPr/>
          </p:nvGrpSpPr>
          <p:grpSpPr>
            <a:xfrm>
              <a:off x="3169920" y="457200"/>
              <a:ext cx="1097280" cy="1097280"/>
              <a:chOff x="3169920" y="457200"/>
              <a:chExt cx="1097280" cy="1097280"/>
            </a:xfrm>
          </p:grpSpPr>
          <p:sp>
            <p:nvSpPr>
              <p:cNvPr id="36" name="Oval 35"/>
              <p:cNvSpPr/>
              <p:nvPr/>
            </p:nvSpPr>
            <p:spPr>
              <a:xfrm>
                <a:off x="3169920" y="457200"/>
                <a:ext cx="1097280" cy="1097280"/>
              </a:xfrm>
              <a:prstGeom prst="ellipse">
                <a:avLst/>
              </a:prstGeom>
              <a:gradFill flip="none" rotWithShape="1">
                <a:gsLst>
                  <a:gs pos="0">
                    <a:schemeClr val="accent3">
                      <a:lumMod val="60000"/>
                      <a:lumOff val="40000"/>
                    </a:schemeClr>
                  </a:gs>
                  <a:gs pos="50000">
                    <a:schemeClr val="accent3">
                      <a:lumMod val="50000"/>
                    </a:schemeClr>
                  </a:gs>
                  <a:gs pos="100000">
                    <a:srgbClr val="00206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Ellipse 302"/>
              <p:cNvSpPr>
                <a:spLocks noChangeArrowheads="1"/>
              </p:cNvSpPr>
              <p:nvPr/>
            </p:nvSpPr>
            <p:spPr bwMode="auto">
              <a:xfrm>
                <a:off x="3361510" y="51816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ea typeface="ＭＳ Ｐゴシック" pitchFamily="34" charset="-128"/>
                </a:endParaRPr>
              </a:p>
            </p:txBody>
          </p:sp>
        </p:grpSp>
      </p:grpSp>
      <p:grpSp>
        <p:nvGrpSpPr>
          <p:cNvPr id="8" name="Group 46"/>
          <p:cNvGrpSpPr/>
          <p:nvPr/>
        </p:nvGrpSpPr>
        <p:grpSpPr>
          <a:xfrm>
            <a:off x="6463340" y="3884226"/>
            <a:ext cx="990600" cy="1100667"/>
            <a:chOff x="1905000" y="457200"/>
            <a:chExt cx="1097280" cy="1219200"/>
          </a:xfrm>
        </p:grpSpPr>
        <p:sp>
          <p:nvSpPr>
            <p:cNvPr id="48" name="Ellipse 53"/>
            <p:cNvSpPr/>
            <p:nvPr/>
          </p:nvSpPr>
          <p:spPr bwMode="auto">
            <a:xfrm>
              <a:off x="2108200" y="1371600"/>
              <a:ext cx="762000" cy="304800"/>
            </a:xfrm>
            <a:prstGeom prst="ellipse">
              <a:avLst/>
            </a:prstGeom>
            <a:gradFill flip="none" rotWithShape="1">
              <a:gsLst>
                <a:gs pos="24000">
                  <a:sysClr val="windowText" lastClr="000000">
                    <a:alpha val="4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ea typeface="ＭＳ Ｐゴシック" charset="-128"/>
              </a:endParaRPr>
            </a:p>
          </p:txBody>
        </p:sp>
        <p:sp>
          <p:nvSpPr>
            <p:cNvPr id="49" name="Oval 48"/>
            <p:cNvSpPr/>
            <p:nvPr/>
          </p:nvSpPr>
          <p:spPr>
            <a:xfrm>
              <a:off x="1905000" y="457200"/>
              <a:ext cx="1097280" cy="1097280"/>
            </a:xfrm>
            <a:prstGeom prst="ellipse">
              <a:avLst/>
            </a:prstGeom>
            <a:gradFill flip="none" rotWithShape="1">
              <a:gsLst>
                <a:gs pos="0">
                  <a:srgbClr val="FFD13F"/>
                </a:gs>
                <a:gs pos="50000">
                  <a:srgbClr val="FFC000"/>
                </a:gs>
                <a:gs pos="100000">
                  <a:srgbClr val="A47D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Ellipse 302"/>
            <p:cNvSpPr>
              <a:spLocks noChangeArrowheads="1"/>
            </p:cNvSpPr>
            <p:nvPr/>
          </p:nvSpPr>
          <p:spPr bwMode="auto">
            <a:xfrm>
              <a:off x="2066110" y="518160"/>
              <a:ext cx="792480" cy="54864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marL="342900" indent="-342900" algn="ctr">
                <a:buFont typeface="Calibri" charset="0"/>
                <a:buAutoNum type="arabicPeriod"/>
              </a:pPr>
              <a:endParaRPr lang="en-US" noProof="1">
                <a:solidFill>
                  <a:srgbClr val="FFFFFF"/>
                </a:solidFill>
                <a:ea typeface="ＭＳ Ｐゴシック" pitchFamily="34" charset="-128"/>
              </a:endParaRPr>
            </a:p>
          </p:txBody>
        </p:sp>
      </p:grpSp>
      <p:grpSp>
        <p:nvGrpSpPr>
          <p:cNvPr id="9" name="Group 54"/>
          <p:cNvGrpSpPr/>
          <p:nvPr/>
        </p:nvGrpSpPr>
        <p:grpSpPr>
          <a:xfrm>
            <a:off x="9148433" y="3298896"/>
            <a:ext cx="3223175" cy="830997"/>
            <a:chOff x="6553200" y="2438400"/>
            <a:chExt cx="2163162" cy="830997"/>
          </a:xfrm>
        </p:grpSpPr>
        <p:sp>
          <p:nvSpPr>
            <p:cNvPr id="56" name="TextBox 153"/>
            <p:cNvSpPr txBox="1">
              <a:spLocks noChangeArrowheads="1"/>
            </p:cNvSpPr>
            <p:nvPr/>
          </p:nvSpPr>
          <p:spPr bwMode="auto">
            <a:xfrm>
              <a:off x="6582762" y="2438400"/>
              <a:ext cx="2133600" cy="830997"/>
            </a:xfrm>
            <a:prstGeom prst="rect">
              <a:avLst/>
            </a:prstGeom>
            <a:noFill/>
            <a:ln w="9525">
              <a:noFill/>
              <a:miter lim="800000"/>
              <a:headEnd/>
              <a:tailEnd/>
            </a:ln>
          </p:spPr>
          <p:txBody>
            <a:bodyPr wrap="square">
              <a:spAutoFit/>
            </a:bodyPr>
            <a:lstStyle/>
            <a:p>
              <a:r>
                <a:rPr lang="en-US" sz="2400" b="1" dirty="0" smtClean="0"/>
                <a:t>Reinforce: </a:t>
              </a:r>
              <a:r>
                <a:rPr lang="en-US" sz="2400" dirty="0" smtClean="0"/>
                <a:t>what they learned that “class”</a:t>
              </a:r>
              <a:endParaRPr lang="en-US" sz="2400" dirty="0"/>
            </a:p>
          </p:txBody>
        </p:sp>
        <p:cxnSp>
          <p:nvCxnSpPr>
            <p:cNvPr id="57" name="Straight Connector 56"/>
            <p:cNvCxnSpPr/>
            <p:nvPr/>
          </p:nvCxnSpPr>
          <p:spPr>
            <a:xfrm rot="5400000">
              <a:off x="6211094" y="2780506"/>
              <a:ext cx="685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8783949" y="3320216"/>
            <a:ext cx="394660" cy="584775"/>
          </a:xfrm>
          <a:prstGeom prst="rect">
            <a:avLst/>
          </a:prstGeom>
          <a:noFill/>
        </p:spPr>
        <p:txBody>
          <a:bodyPr wrap="none" rtlCol="0">
            <a:spAutoFit/>
          </a:bodyPr>
          <a:lstStyle/>
          <a:p>
            <a:r>
              <a:rPr lang="en-US" sz="3200" dirty="0">
                <a:solidFill>
                  <a:srgbClr val="C00000"/>
                </a:solidFill>
              </a:rPr>
              <a:t>2</a:t>
            </a:r>
          </a:p>
        </p:txBody>
      </p:sp>
      <p:grpSp>
        <p:nvGrpSpPr>
          <p:cNvPr id="10" name="Group 58"/>
          <p:cNvGrpSpPr/>
          <p:nvPr/>
        </p:nvGrpSpPr>
        <p:grpSpPr>
          <a:xfrm>
            <a:off x="7239000" y="5408226"/>
            <a:ext cx="4724400" cy="830997"/>
            <a:chOff x="6553200" y="4495800"/>
            <a:chExt cx="2133600" cy="830997"/>
          </a:xfrm>
        </p:grpSpPr>
        <p:sp>
          <p:nvSpPr>
            <p:cNvPr id="60" name="TextBox 153"/>
            <p:cNvSpPr txBox="1">
              <a:spLocks noChangeArrowheads="1"/>
            </p:cNvSpPr>
            <p:nvPr/>
          </p:nvSpPr>
          <p:spPr bwMode="auto">
            <a:xfrm>
              <a:off x="6553200" y="4495800"/>
              <a:ext cx="2133600" cy="830997"/>
            </a:xfrm>
            <a:prstGeom prst="rect">
              <a:avLst/>
            </a:prstGeom>
            <a:noFill/>
            <a:ln w="9525">
              <a:noFill/>
              <a:miter lim="800000"/>
              <a:headEnd/>
              <a:tailEnd/>
            </a:ln>
          </p:spPr>
          <p:txBody>
            <a:bodyPr wrap="square">
              <a:spAutoFit/>
            </a:bodyPr>
            <a:lstStyle/>
            <a:p>
              <a:r>
                <a:rPr lang="en-US" sz="2400" b="1" dirty="0" smtClean="0"/>
                <a:t>Practice: </a:t>
              </a:r>
              <a:r>
                <a:rPr lang="en-US" sz="2400" dirty="0" smtClean="0"/>
                <a:t>active participation – can be collaborative and individual</a:t>
              </a:r>
              <a:endParaRPr lang="en-US" sz="2400" dirty="0"/>
            </a:p>
          </p:txBody>
        </p:sp>
        <p:cxnSp>
          <p:nvCxnSpPr>
            <p:cNvPr id="61" name="Straight Connector 60"/>
            <p:cNvCxnSpPr/>
            <p:nvPr/>
          </p:nvCxnSpPr>
          <p:spPr>
            <a:xfrm rot="5400000">
              <a:off x="6211094" y="4837906"/>
              <a:ext cx="685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2" name="TextBox 61"/>
          <p:cNvSpPr txBox="1"/>
          <p:nvPr/>
        </p:nvSpPr>
        <p:spPr>
          <a:xfrm>
            <a:off x="6858000" y="5433051"/>
            <a:ext cx="394660" cy="584775"/>
          </a:xfrm>
          <a:prstGeom prst="rect">
            <a:avLst/>
          </a:prstGeom>
          <a:noFill/>
        </p:spPr>
        <p:txBody>
          <a:bodyPr wrap="none" rtlCol="0">
            <a:spAutoFit/>
          </a:bodyPr>
          <a:lstStyle/>
          <a:p>
            <a:r>
              <a:rPr lang="en-US" sz="3200" dirty="0">
                <a:solidFill>
                  <a:srgbClr val="C00000"/>
                </a:solidFill>
              </a:rPr>
              <a:t>3</a:t>
            </a:r>
          </a:p>
        </p:txBody>
      </p:sp>
      <p:grpSp>
        <p:nvGrpSpPr>
          <p:cNvPr id="11" name="Group 62"/>
          <p:cNvGrpSpPr/>
          <p:nvPr/>
        </p:nvGrpSpPr>
        <p:grpSpPr>
          <a:xfrm>
            <a:off x="152400" y="4722426"/>
            <a:ext cx="4407528" cy="1569660"/>
            <a:chOff x="455612" y="4572000"/>
            <a:chExt cx="2135188" cy="1569660"/>
          </a:xfrm>
        </p:grpSpPr>
        <p:sp>
          <p:nvSpPr>
            <p:cNvPr id="64" name="TextBox 153"/>
            <p:cNvSpPr txBox="1">
              <a:spLocks noChangeArrowheads="1"/>
            </p:cNvSpPr>
            <p:nvPr/>
          </p:nvSpPr>
          <p:spPr bwMode="auto">
            <a:xfrm>
              <a:off x="455612" y="4572000"/>
              <a:ext cx="2133600" cy="1569660"/>
            </a:xfrm>
            <a:prstGeom prst="rect">
              <a:avLst/>
            </a:prstGeom>
            <a:noFill/>
            <a:ln w="9525">
              <a:noFill/>
              <a:miter lim="800000"/>
              <a:headEnd/>
              <a:tailEnd/>
            </a:ln>
          </p:spPr>
          <p:txBody>
            <a:bodyPr wrap="square">
              <a:spAutoFit/>
            </a:bodyPr>
            <a:lstStyle/>
            <a:p>
              <a:pPr algn="r"/>
              <a:r>
                <a:rPr lang="en-US" sz="2400" b="1" dirty="0" smtClean="0"/>
                <a:t>Conclusion: </a:t>
              </a:r>
              <a:r>
                <a:rPr lang="en-US" sz="2400" dirty="0" smtClean="0"/>
                <a:t>learners summarize, evaluate what they learned, commit to apply the learning</a:t>
              </a:r>
              <a:endParaRPr lang="en-US" sz="2400" dirty="0"/>
            </a:p>
            <a:p>
              <a:pPr algn="r"/>
              <a:endParaRPr lang="en-US" sz="2400" dirty="0">
                <a:solidFill>
                  <a:prstClr val="black"/>
                </a:solidFill>
              </a:endParaRPr>
            </a:p>
          </p:txBody>
        </p:sp>
        <p:cxnSp>
          <p:nvCxnSpPr>
            <p:cNvPr id="65" name="Straight Connector 64"/>
            <p:cNvCxnSpPr/>
            <p:nvPr/>
          </p:nvCxnSpPr>
          <p:spPr>
            <a:xfrm rot="5400000">
              <a:off x="2247106" y="4914106"/>
              <a:ext cx="685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6" name="TextBox 65"/>
          <p:cNvSpPr txBox="1"/>
          <p:nvPr/>
        </p:nvSpPr>
        <p:spPr>
          <a:xfrm>
            <a:off x="4558340" y="4722426"/>
            <a:ext cx="394660" cy="584775"/>
          </a:xfrm>
          <a:prstGeom prst="rect">
            <a:avLst/>
          </a:prstGeom>
          <a:noFill/>
        </p:spPr>
        <p:txBody>
          <a:bodyPr wrap="none" rtlCol="0">
            <a:spAutoFit/>
          </a:bodyPr>
          <a:lstStyle/>
          <a:p>
            <a:r>
              <a:rPr lang="en-US" sz="3200" dirty="0">
                <a:solidFill>
                  <a:srgbClr val="C00000"/>
                </a:solidFill>
              </a:rPr>
              <a:t>4</a:t>
            </a:r>
          </a:p>
        </p:txBody>
      </p:sp>
      <p:grpSp>
        <p:nvGrpSpPr>
          <p:cNvPr id="12" name="Group 66"/>
          <p:cNvGrpSpPr/>
          <p:nvPr/>
        </p:nvGrpSpPr>
        <p:grpSpPr>
          <a:xfrm>
            <a:off x="40890" y="1674426"/>
            <a:ext cx="4151698" cy="1569660"/>
            <a:chOff x="-1635510" y="2438400"/>
            <a:chExt cx="4151698" cy="1569660"/>
          </a:xfrm>
        </p:grpSpPr>
        <p:sp>
          <p:nvSpPr>
            <p:cNvPr id="68" name="TextBox 153"/>
            <p:cNvSpPr txBox="1">
              <a:spLocks noChangeArrowheads="1"/>
            </p:cNvSpPr>
            <p:nvPr/>
          </p:nvSpPr>
          <p:spPr bwMode="auto">
            <a:xfrm>
              <a:off x="-1635510" y="2438400"/>
              <a:ext cx="4038600" cy="1569660"/>
            </a:xfrm>
            <a:prstGeom prst="rect">
              <a:avLst/>
            </a:prstGeom>
            <a:noFill/>
            <a:ln w="9525">
              <a:noFill/>
              <a:miter lim="800000"/>
              <a:headEnd/>
              <a:tailEnd/>
            </a:ln>
          </p:spPr>
          <p:txBody>
            <a:bodyPr wrap="square">
              <a:spAutoFit/>
            </a:bodyPr>
            <a:lstStyle/>
            <a:p>
              <a:pPr algn="r"/>
              <a:r>
                <a:rPr lang="en-US" sz="2400" b="1" dirty="0" smtClean="0"/>
                <a:t>Invigorate Your Teaching: </a:t>
              </a:r>
              <a:r>
                <a:rPr lang="en-US" sz="2400" dirty="0" smtClean="0"/>
                <a:t>There is not one strategy that is the best approach…but commit to apply several</a:t>
              </a:r>
              <a:endParaRPr lang="en-US" sz="2400" dirty="0"/>
            </a:p>
          </p:txBody>
        </p:sp>
        <p:cxnSp>
          <p:nvCxnSpPr>
            <p:cNvPr id="69" name="Straight Connector 68"/>
            <p:cNvCxnSpPr/>
            <p:nvPr/>
          </p:nvCxnSpPr>
          <p:spPr>
            <a:xfrm rot="5400000">
              <a:off x="2172494" y="2780506"/>
              <a:ext cx="685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191000" y="1674426"/>
            <a:ext cx="394660" cy="584775"/>
          </a:xfrm>
          <a:prstGeom prst="rect">
            <a:avLst/>
          </a:prstGeom>
          <a:noFill/>
        </p:spPr>
        <p:txBody>
          <a:bodyPr wrap="none" rtlCol="0">
            <a:spAutoFit/>
          </a:bodyPr>
          <a:lstStyle/>
          <a:p>
            <a:r>
              <a:rPr lang="en-US" sz="3200" dirty="0">
                <a:solidFill>
                  <a:srgbClr val="C00000"/>
                </a:solidFill>
              </a:rPr>
              <a:t>5</a:t>
            </a:r>
          </a:p>
        </p:txBody>
      </p:sp>
      <p:grpSp>
        <p:nvGrpSpPr>
          <p:cNvPr id="13" name="Group 70"/>
          <p:cNvGrpSpPr/>
          <p:nvPr/>
        </p:nvGrpSpPr>
        <p:grpSpPr>
          <a:xfrm>
            <a:off x="6248400" y="1608126"/>
            <a:ext cx="5562600" cy="830997"/>
            <a:chOff x="6553200" y="2438400"/>
            <a:chExt cx="2133600" cy="830997"/>
          </a:xfrm>
        </p:grpSpPr>
        <p:sp>
          <p:nvSpPr>
            <p:cNvPr id="72" name="TextBox 153"/>
            <p:cNvSpPr txBox="1">
              <a:spLocks noChangeArrowheads="1"/>
            </p:cNvSpPr>
            <p:nvPr/>
          </p:nvSpPr>
          <p:spPr bwMode="auto">
            <a:xfrm>
              <a:off x="6553200" y="2438400"/>
              <a:ext cx="2133600" cy="830997"/>
            </a:xfrm>
            <a:prstGeom prst="rect">
              <a:avLst/>
            </a:prstGeom>
            <a:noFill/>
            <a:ln w="9525">
              <a:noFill/>
              <a:miter lim="800000"/>
              <a:headEnd/>
              <a:tailEnd/>
            </a:ln>
          </p:spPr>
          <p:txBody>
            <a:bodyPr wrap="square">
              <a:spAutoFit/>
            </a:bodyPr>
            <a:lstStyle/>
            <a:p>
              <a:r>
                <a:rPr lang="en-US" sz="2400" b="1" dirty="0" smtClean="0"/>
                <a:t>Connect: </a:t>
              </a:r>
              <a:r>
                <a:rPr lang="en-US" sz="2400" dirty="0" smtClean="0"/>
                <a:t>learners to topic, outcomes and to other learners</a:t>
              </a:r>
              <a:endParaRPr lang="en-US" sz="2400" dirty="0"/>
            </a:p>
          </p:txBody>
        </p:sp>
        <p:cxnSp>
          <p:nvCxnSpPr>
            <p:cNvPr id="73" name="Straight Connector 72"/>
            <p:cNvCxnSpPr/>
            <p:nvPr/>
          </p:nvCxnSpPr>
          <p:spPr>
            <a:xfrm rot="5400000">
              <a:off x="6211094" y="2780506"/>
              <a:ext cx="685800"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5867400" y="1608126"/>
            <a:ext cx="394660" cy="584775"/>
          </a:xfrm>
          <a:prstGeom prst="rect">
            <a:avLst/>
          </a:prstGeom>
          <a:noFill/>
        </p:spPr>
        <p:txBody>
          <a:bodyPr wrap="none" rtlCol="0">
            <a:spAutoFit/>
          </a:bodyPr>
          <a:lstStyle/>
          <a:p>
            <a:r>
              <a:rPr lang="en-US" sz="3200" dirty="0">
                <a:solidFill>
                  <a:srgbClr val="C00000"/>
                </a:solidFill>
              </a:rPr>
              <a:t>1</a:t>
            </a:r>
          </a:p>
        </p:txBody>
      </p:sp>
      <p:sp>
        <p:nvSpPr>
          <p:cNvPr id="46" name="Title 45"/>
          <p:cNvSpPr>
            <a:spLocks noGrp="1"/>
          </p:cNvSpPr>
          <p:nvPr>
            <p:ph type="title"/>
          </p:nvPr>
        </p:nvSpPr>
        <p:spPr>
          <a:xfrm>
            <a:off x="381000" y="365431"/>
            <a:ext cx="10972800" cy="1069848"/>
          </a:xfrm>
          <a:solidFill>
            <a:srgbClr val="002060"/>
          </a:solidFill>
        </p:spPr>
        <p:txBody>
          <a:bodyPr>
            <a:normAutofit/>
          </a:bodyPr>
          <a:lstStyle/>
          <a:p>
            <a:r>
              <a:rPr lang="en-US"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Let’s review:</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72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30"/>
                                        </p:tgtEl>
                                        <p:attrNameLst>
                                          <p:attrName>style.visibility</p:attrName>
                                        </p:attrNameLst>
                                      </p:cBhvr>
                                      <p:to>
                                        <p:strVal val="visible"/>
                                      </p:to>
                                    </p:set>
                                    <p:animScale>
                                      <p:cBhvr>
                                        <p:cTn id="7" dur="1000" decel="50000" fill="hold">
                                          <p:stCondLst>
                                            <p:cond delay="0"/>
                                          </p:stCondLst>
                                        </p:cTn>
                                        <p:tgtEl>
                                          <p:spTgt spid="10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30"/>
                                        </p:tgtEl>
                                        <p:attrNameLst>
                                          <p:attrName>ppt_x</p:attrName>
                                          <p:attrName>ppt_y</p:attrName>
                                        </p:attrNameLst>
                                      </p:cBhvr>
                                    </p:animMotion>
                                    <p:animEffect transition="in" filter="fade">
                                      <p:cBhvr>
                                        <p:cTn id="9" dur="1000"/>
                                        <p:tgtEl>
                                          <p:spTgt spid="1030"/>
                                        </p:tgtEl>
                                      </p:cBhvr>
                                    </p:animEffect>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4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6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8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2800"/>
                            </p:stCondLst>
                            <p:childTnLst>
                              <p:par>
                                <p:cTn id="37" presetID="47" presetClass="entr" presetSubtype="0"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anim calcmode="lin" valueType="num">
                                      <p:cBhvr>
                                        <p:cTn id="40" dur="500" fill="hold"/>
                                        <p:tgtEl>
                                          <p:spTgt spid="74"/>
                                        </p:tgtEl>
                                        <p:attrNameLst>
                                          <p:attrName>ppt_x</p:attrName>
                                        </p:attrNameLst>
                                      </p:cBhvr>
                                      <p:tavLst>
                                        <p:tav tm="0">
                                          <p:val>
                                            <p:strVal val="#ppt_x"/>
                                          </p:val>
                                        </p:tav>
                                        <p:tav tm="100000">
                                          <p:val>
                                            <p:strVal val="#ppt_x"/>
                                          </p:val>
                                        </p:tav>
                                      </p:tavLst>
                                    </p:anim>
                                    <p:anim calcmode="lin" valueType="num">
                                      <p:cBhvr>
                                        <p:cTn id="41" dur="500" fill="hold"/>
                                        <p:tgtEl>
                                          <p:spTgt spid="74"/>
                                        </p:tgtEl>
                                        <p:attrNameLst>
                                          <p:attrName>ppt_y</p:attrName>
                                        </p:attrNameLst>
                                      </p:cBhvr>
                                      <p:tavLst>
                                        <p:tav tm="0">
                                          <p:val>
                                            <p:strVal val="#ppt_y-.1"/>
                                          </p:val>
                                        </p:tav>
                                        <p:tav tm="100000">
                                          <p:val>
                                            <p:strVal val="#ppt_y"/>
                                          </p:val>
                                        </p:tav>
                                      </p:tavLst>
                                    </p:anim>
                                  </p:childTnLst>
                                </p:cTn>
                              </p:par>
                            </p:childTnLst>
                          </p:cTn>
                        </p:par>
                        <p:par>
                          <p:cTn id="42" fill="hold">
                            <p:stCondLst>
                              <p:cond delay="3300"/>
                            </p:stCondLst>
                            <p:childTnLst>
                              <p:par>
                                <p:cTn id="43" presetID="1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slide(fromLeft)">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anim calcmode="lin" valueType="num">
                                      <p:cBhvr>
                                        <p:cTn id="51" dur="500" fill="hold"/>
                                        <p:tgtEl>
                                          <p:spTgt spid="58"/>
                                        </p:tgtEl>
                                        <p:attrNameLst>
                                          <p:attrName>ppt_x</p:attrName>
                                        </p:attrNameLst>
                                      </p:cBhvr>
                                      <p:tavLst>
                                        <p:tav tm="0">
                                          <p:val>
                                            <p:strVal val="#ppt_x"/>
                                          </p:val>
                                        </p:tav>
                                        <p:tav tm="100000">
                                          <p:val>
                                            <p:strVal val="#ppt_x"/>
                                          </p:val>
                                        </p:tav>
                                      </p:tavLst>
                                    </p:anim>
                                    <p:anim calcmode="lin" valueType="num">
                                      <p:cBhvr>
                                        <p:cTn id="52" dur="500" fill="hold"/>
                                        <p:tgtEl>
                                          <p:spTgt spid="58"/>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12" presetClass="entr" presetSubtype="8"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slide(fromLeft)">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anim calcmode="lin" valueType="num">
                                      <p:cBhvr>
                                        <p:cTn id="62" dur="500" fill="hold"/>
                                        <p:tgtEl>
                                          <p:spTgt spid="62"/>
                                        </p:tgtEl>
                                        <p:attrNameLst>
                                          <p:attrName>ppt_x</p:attrName>
                                        </p:attrNameLst>
                                      </p:cBhvr>
                                      <p:tavLst>
                                        <p:tav tm="0">
                                          <p:val>
                                            <p:strVal val="#ppt_x"/>
                                          </p:val>
                                        </p:tav>
                                        <p:tav tm="100000">
                                          <p:val>
                                            <p:strVal val="#ppt_x"/>
                                          </p:val>
                                        </p:tav>
                                      </p:tavLst>
                                    </p:anim>
                                    <p:anim calcmode="lin" valueType="num">
                                      <p:cBhvr>
                                        <p:cTn id="63" dur="500" fill="hold"/>
                                        <p:tgtEl>
                                          <p:spTgt spid="62"/>
                                        </p:tgtEl>
                                        <p:attrNameLst>
                                          <p:attrName>ppt_y</p:attrName>
                                        </p:attrNameLst>
                                      </p:cBhvr>
                                      <p:tavLst>
                                        <p:tav tm="0">
                                          <p:val>
                                            <p:strVal val="#ppt_y-.1"/>
                                          </p:val>
                                        </p:tav>
                                        <p:tav tm="100000">
                                          <p:val>
                                            <p:strVal val="#ppt_y"/>
                                          </p:val>
                                        </p:tav>
                                      </p:tavLst>
                                    </p:anim>
                                  </p:childTnLst>
                                </p:cTn>
                              </p:par>
                            </p:childTnLst>
                          </p:cTn>
                        </p:par>
                        <p:par>
                          <p:cTn id="64" fill="hold">
                            <p:stCondLst>
                              <p:cond delay="500"/>
                            </p:stCondLst>
                            <p:childTnLst>
                              <p:par>
                                <p:cTn id="65" presetID="12" presetClass="entr" presetSubtype="8"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slide(fromLef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anim calcmode="lin" valueType="num">
                                      <p:cBhvr>
                                        <p:cTn id="73" dur="500" fill="hold"/>
                                        <p:tgtEl>
                                          <p:spTgt spid="66"/>
                                        </p:tgtEl>
                                        <p:attrNameLst>
                                          <p:attrName>ppt_x</p:attrName>
                                        </p:attrNameLst>
                                      </p:cBhvr>
                                      <p:tavLst>
                                        <p:tav tm="0">
                                          <p:val>
                                            <p:strVal val="#ppt_x"/>
                                          </p:val>
                                        </p:tav>
                                        <p:tav tm="100000">
                                          <p:val>
                                            <p:strVal val="#ppt_x"/>
                                          </p:val>
                                        </p:tav>
                                      </p:tavLst>
                                    </p:anim>
                                    <p:anim calcmode="lin" valueType="num">
                                      <p:cBhvr>
                                        <p:cTn id="74" dur="500" fill="hold"/>
                                        <p:tgtEl>
                                          <p:spTgt spid="66"/>
                                        </p:tgtEl>
                                        <p:attrNameLst>
                                          <p:attrName>ppt_y</p:attrName>
                                        </p:attrNameLst>
                                      </p:cBhvr>
                                      <p:tavLst>
                                        <p:tav tm="0">
                                          <p:val>
                                            <p:strVal val="#ppt_y-.1"/>
                                          </p:val>
                                        </p:tav>
                                        <p:tav tm="100000">
                                          <p:val>
                                            <p:strVal val="#ppt_y"/>
                                          </p:val>
                                        </p:tav>
                                      </p:tavLst>
                                    </p:anim>
                                  </p:childTnLst>
                                </p:cTn>
                              </p:par>
                            </p:childTnLst>
                          </p:cTn>
                        </p:par>
                        <p:par>
                          <p:cTn id="75" fill="hold">
                            <p:stCondLst>
                              <p:cond delay="500"/>
                            </p:stCondLst>
                            <p:childTnLst>
                              <p:par>
                                <p:cTn id="76" presetID="12" presetClass="entr" presetSubtype="2"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slide(fromRight)">
                                      <p:cBhvr>
                                        <p:cTn id="78" dur="5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anim calcmode="lin" valueType="num">
                                      <p:cBhvr>
                                        <p:cTn id="84" dur="500" fill="hold"/>
                                        <p:tgtEl>
                                          <p:spTgt spid="70"/>
                                        </p:tgtEl>
                                        <p:attrNameLst>
                                          <p:attrName>ppt_x</p:attrName>
                                        </p:attrNameLst>
                                      </p:cBhvr>
                                      <p:tavLst>
                                        <p:tav tm="0">
                                          <p:val>
                                            <p:strVal val="#ppt_x"/>
                                          </p:val>
                                        </p:tav>
                                        <p:tav tm="100000">
                                          <p:val>
                                            <p:strVal val="#ppt_x"/>
                                          </p:val>
                                        </p:tav>
                                      </p:tavLst>
                                    </p:anim>
                                    <p:anim calcmode="lin" valueType="num">
                                      <p:cBhvr>
                                        <p:cTn id="85" dur="500" fill="hold"/>
                                        <p:tgtEl>
                                          <p:spTgt spid="70"/>
                                        </p:tgtEl>
                                        <p:attrNameLst>
                                          <p:attrName>ppt_y</p:attrName>
                                        </p:attrNameLst>
                                      </p:cBhvr>
                                      <p:tavLst>
                                        <p:tav tm="0">
                                          <p:val>
                                            <p:strVal val="#ppt_y-.1"/>
                                          </p:val>
                                        </p:tav>
                                        <p:tav tm="100000">
                                          <p:val>
                                            <p:strVal val="#ppt_y"/>
                                          </p:val>
                                        </p:tav>
                                      </p:tavLst>
                                    </p:anim>
                                  </p:childTnLst>
                                </p:cTn>
                              </p:par>
                            </p:childTnLst>
                          </p:cTn>
                        </p:par>
                        <p:par>
                          <p:cTn id="86" fill="hold">
                            <p:stCondLst>
                              <p:cond delay="500"/>
                            </p:stCondLst>
                            <p:childTnLst>
                              <p:par>
                                <p:cTn id="87" presetID="12" presetClass="entr" presetSubtype="2"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slide(fromRight)">
                                      <p:cBhvr>
                                        <p:cTn id="8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animBg="1"/>
      <p:bldP spid="58" grpId="0"/>
      <p:bldP spid="62" grpId="0"/>
      <p:bldP spid="66" grpId="0"/>
      <p:bldP spid="70" grpId="0"/>
      <p:bldP spid="7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1" y="0"/>
            <a:ext cx="2867025" cy="6858000"/>
          </a:xfrm>
          <a:prstGeom prst="rect">
            <a:avLst/>
          </a:prstGeom>
          <a:solidFill>
            <a:schemeClr val="accent1"/>
          </a:solidFill>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60901" y="0"/>
            <a:ext cx="2867025" cy="6858000"/>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0500" y="0"/>
            <a:ext cx="2857500" cy="6858000"/>
          </a:xfrm>
          <a:prstGeom prst="rect">
            <a:avLst/>
          </a:prstGeom>
        </p:spPr>
      </p:pic>
      <p:pic>
        <p:nvPicPr>
          <p:cNvPr id="12" name="Picture 11" descr="ag.png"/>
          <p:cNvPicPr>
            <a:picLocks noChangeAspect="1"/>
          </p:cNvPicPr>
          <p:nvPr/>
        </p:nvPicPr>
        <p:blipFill rotWithShape="1">
          <a:blip r:embed="rId7" cstate="screen">
            <a:extLst>
              <a:ext uri="{28A0092B-C50C-407E-A947-70E740481C1C}">
                <a14:useLocalDpi xmlns:a14="http://schemas.microsoft.com/office/drawing/2010/main"/>
              </a:ext>
            </a:extLst>
          </a:blip>
          <a:srcRect l="-1459"/>
          <a:stretch/>
        </p:blipFill>
        <p:spPr>
          <a:xfrm>
            <a:off x="7637040" y="304812"/>
            <a:ext cx="3030961" cy="887984"/>
          </a:xfrm>
          <a:prstGeom prst="rect">
            <a:avLst/>
          </a:prstGeom>
        </p:spPr>
      </p:pic>
      <p:sp>
        <p:nvSpPr>
          <p:cNvPr id="5" name="TextBox 4"/>
          <p:cNvSpPr txBox="1"/>
          <p:nvPr/>
        </p:nvSpPr>
        <p:spPr>
          <a:xfrm>
            <a:off x="1551566" y="375703"/>
            <a:ext cx="8889759" cy="646331"/>
          </a:xfrm>
          <a:prstGeom prst="rect">
            <a:avLst/>
          </a:prstGeom>
          <a:noFill/>
        </p:spPr>
        <p:txBody>
          <a:bodyPr wrap="square" rtlCol="0">
            <a:spAutoFit/>
          </a:bodyPr>
          <a:lstStyle/>
          <a:p>
            <a:pPr algn="r" defTabSz="457200"/>
            <a:r>
              <a:rPr lang="en-US" sz="3600" dirty="0" smtClean="0">
                <a:solidFill>
                  <a:schemeClr val="bg1"/>
                </a:solidFill>
                <a:effectLst>
                  <a:outerShdw blurRad="38100" dist="38100" dir="2700000" algn="tl">
                    <a:srgbClr val="000000">
                      <a:alpha val="43137"/>
                    </a:srgbClr>
                  </a:outerShdw>
                </a:effectLst>
              </a:rPr>
              <a:t>Agenda</a:t>
            </a:r>
            <a:endParaRPr lang="en-US" sz="3600" spc="-150" dirty="0">
              <a:solidFill>
                <a:schemeClr val="bg1"/>
              </a:solidFill>
              <a:cs typeface="Trebuchet MS"/>
            </a:endParaRPr>
          </a:p>
        </p:txBody>
      </p:sp>
      <p:sp>
        <p:nvSpPr>
          <p:cNvPr id="20" name="TextBox 19"/>
          <p:cNvSpPr txBox="1"/>
          <p:nvPr/>
        </p:nvSpPr>
        <p:spPr>
          <a:xfrm>
            <a:off x="1524001" y="1796462"/>
            <a:ext cx="2867025" cy="1815882"/>
          </a:xfrm>
          <a:prstGeom prst="rect">
            <a:avLst/>
          </a:prstGeom>
          <a:noFill/>
        </p:spPr>
        <p:txBody>
          <a:bodyPr wrap="square" rtlCol="0">
            <a:spAutoFit/>
          </a:bodyPr>
          <a:lstStyle/>
          <a:p>
            <a:pPr algn="ctr" defTabSz="457200"/>
            <a:r>
              <a:rPr lang="en-US" sz="2800" b="1" spc="-150" dirty="0">
                <a:solidFill>
                  <a:prstClr val="white"/>
                </a:solidFill>
                <a:effectLst>
                  <a:outerShdw blurRad="38100" dist="38100" dir="2700000" algn="tl">
                    <a:srgbClr val="000000">
                      <a:alpha val="43137"/>
                    </a:srgbClr>
                  </a:outerShdw>
                </a:effectLst>
                <a:cs typeface="Trebuchet MS"/>
              </a:rPr>
              <a:t>1. </a:t>
            </a:r>
            <a:r>
              <a:rPr lang="en-US" sz="2800" b="1" spc="-150" dirty="0" smtClean="0">
                <a:solidFill>
                  <a:prstClr val="white"/>
                </a:solidFill>
                <a:effectLst>
                  <a:outerShdw blurRad="38100" dist="38100" dir="2700000" algn="tl">
                    <a:srgbClr val="000000">
                      <a:alpha val="43137"/>
                    </a:srgbClr>
                  </a:outerShdw>
                </a:effectLst>
                <a:cs typeface="Trebuchet MS"/>
              </a:rPr>
              <a:t>Welcome</a:t>
            </a:r>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endParaRPr lang="en-US" sz="2800" b="1" spc="-150" dirty="0" smtClean="0">
              <a:solidFill>
                <a:prstClr val="white"/>
              </a:solidFill>
              <a:effectLst>
                <a:outerShdw blurRad="38100" dist="38100" dir="2700000" algn="tl">
                  <a:srgbClr val="000000">
                    <a:alpha val="43137"/>
                  </a:srgbClr>
                </a:outerShdw>
              </a:effectLst>
              <a:cs typeface="Trebuchet MS"/>
            </a:endParaRPr>
          </a:p>
          <a:p>
            <a:pPr algn="ctr" defTabSz="457200"/>
            <a:r>
              <a:rPr lang="en-US" sz="2800" b="1" spc="-150" dirty="0" smtClean="0">
                <a:solidFill>
                  <a:prstClr val="white"/>
                </a:solidFill>
                <a:effectLst>
                  <a:outerShdw blurRad="38100" dist="38100" dir="2700000" algn="tl">
                    <a:srgbClr val="000000">
                      <a:alpha val="43137"/>
                    </a:srgbClr>
                  </a:outerShdw>
                </a:effectLst>
                <a:cs typeface="Trebuchet MS"/>
              </a:rPr>
              <a:t>Introductions</a:t>
            </a:r>
          </a:p>
          <a:p>
            <a:pPr algn="ctr" defTabSz="457200"/>
            <a:endParaRPr lang="en-US" sz="2800" b="1" spc="-150" dirty="0">
              <a:solidFill>
                <a:prstClr val="white"/>
              </a:solidFill>
              <a:effectLst>
                <a:outerShdw blurRad="38100" dist="38100" dir="2700000" algn="tl">
                  <a:srgbClr val="000000">
                    <a:alpha val="43137"/>
                  </a:srgbClr>
                </a:outerShdw>
              </a:effectLst>
              <a:cs typeface="Trebuchet MS"/>
            </a:endParaRPr>
          </a:p>
        </p:txBody>
      </p:sp>
      <p:sp>
        <p:nvSpPr>
          <p:cNvPr id="21" name="TextBox 20"/>
          <p:cNvSpPr txBox="1"/>
          <p:nvPr/>
        </p:nvSpPr>
        <p:spPr>
          <a:xfrm>
            <a:off x="4660901" y="1796462"/>
            <a:ext cx="2867025" cy="2246769"/>
          </a:xfrm>
          <a:prstGeom prst="rect">
            <a:avLst/>
          </a:prstGeom>
          <a:noFill/>
        </p:spPr>
        <p:txBody>
          <a:bodyPr wrap="square" rtlCol="0">
            <a:spAutoFit/>
          </a:bodyPr>
          <a:lstStyle/>
          <a:p>
            <a:pPr algn="ctr" defTabSz="457200"/>
            <a:r>
              <a:rPr lang="en-US" sz="2800" b="1" spc="-150" dirty="0">
                <a:solidFill>
                  <a:prstClr val="white"/>
                </a:solidFill>
                <a:effectLst>
                  <a:outerShdw blurRad="38100" dist="38100" dir="2700000" algn="tl">
                    <a:srgbClr val="000000">
                      <a:alpha val="43137"/>
                    </a:srgbClr>
                  </a:outerShdw>
                </a:effectLst>
                <a:cs typeface="Trebuchet MS"/>
              </a:rPr>
              <a:t>2. </a:t>
            </a:r>
            <a:r>
              <a:rPr lang="en-US" sz="2800" b="1" spc="-150" dirty="0" smtClean="0">
                <a:solidFill>
                  <a:prstClr val="white"/>
                </a:solidFill>
                <a:effectLst>
                  <a:outerShdw blurRad="38100" dist="38100" dir="2700000" algn="tl">
                    <a:srgbClr val="000000">
                      <a:alpha val="43137"/>
                    </a:srgbClr>
                  </a:outerShdw>
                </a:effectLst>
                <a:cs typeface="Trebuchet MS"/>
              </a:rPr>
              <a:t>Getting  Started</a:t>
            </a:r>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endParaRPr lang="en-US" sz="2800" b="1" spc="-150" dirty="0" smtClean="0">
              <a:solidFill>
                <a:prstClr val="white"/>
              </a:solidFill>
              <a:effectLst>
                <a:outerShdw blurRad="38100" dist="38100" dir="2700000" algn="tl">
                  <a:srgbClr val="000000">
                    <a:alpha val="43137"/>
                  </a:srgbClr>
                </a:outerShdw>
              </a:effectLst>
              <a:cs typeface="Trebuchet MS"/>
            </a:endParaRPr>
          </a:p>
          <a:p>
            <a:pPr algn="ctr" defTabSz="457200"/>
            <a:r>
              <a:rPr lang="en-US" sz="2800" b="1" spc="-150" dirty="0" smtClean="0">
                <a:solidFill>
                  <a:prstClr val="white"/>
                </a:solidFill>
                <a:effectLst>
                  <a:outerShdw blurRad="38100" dist="38100" dir="2700000" algn="tl">
                    <a:srgbClr val="000000">
                      <a:alpha val="43137"/>
                    </a:srgbClr>
                  </a:outerShdw>
                </a:effectLst>
                <a:cs typeface="Trebuchet MS"/>
              </a:rPr>
              <a:t>Workshop description &amp; format</a:t>
            </a:r>
            <a:endParaRPr lang="en-US" sz="2800" b="1" spc="-150" dirty="0">
              <a:solidFill>
                <a:prstClr val="white"/>
              </a:solidFill>
              <a:effectLst>
                <a:outerShdw blurRad="38100" dist="38100" dir="2700000" algn="tl">
                  <a:srgbClr val="000000">
                    <a:alpha val="43137"/>
                  </a:srgbClr>
                </a:outerShdw>
              </a:effectLst>
              <a:cs typeface="Trebuchet MS"/>
            </a:endParaRPr>
          </a:p>
        </p:txBody>
      </p:sp>
      <p:sp>
        <p:nvSpPr>
          <p:cNvPr id="22" name="TextBox 21"/>
          <p:cNvSpPr txBox="1"/>
          <p:nvPr/>
        </p:nvSpPr>
        <p:spPr>
          <a:xfrm>
            <a:off x="7810501" y="1796462"/>
            <a:ext cx="2867025" cy="1815882"/>
          </a:xfrm>
          <a:prstGeom prst="rect">
            <a:avLst/>
          </a:prstGeom>
          <a:noFill/>
        </p:spPr>
        <p:txBody>
          <a:bodyPr wrap="square" rtlCol="0">
            <a:spAutoFit/>
          </a:bodyPr>
          <a:lstStyle/>
          <a:p>
            <a:pPr algn="ctr" defTabSz="457200"/>
            <a:r>
              <a:rPr lang="en-US" sz="2800" b="1" spc="-150" dirty="0">
                <a:solidFill>
                  <a:prstClr val="white"/>
                </a:solidFill>
                <a:effectLst>
                  <a:outerShdw blurRad="38100" dist="38100" dir="2700000" algn="tl">
                    <a:srgbClr val="000000">
                      <a:alpha val="43137"/>
                    </a:srgbClr>
                  </a:outerShdw>
                </a:effectLst>
                <a:cs typeface="Trebuchet MS"/>
              </a:rPr>
              <a:t>3. </a:t>
            </a:r>
            <a:r>
              <a:rPr lang="en-US" sz="2800" b="1" spc="-150" dirty="0" smtClean="0">
                <a:solidFill>
                  <a:prstClr val="white"/>
                </a:solidFill>
                <a:effectLst>
                  <a:outerShdw blurRad="38100" dist="38100" dir="2700000" algn="tl">
                    <a:srgbClr val="000000">
                      <a:alpha val="43137"/>
                    </a:srgbClr>
                  </a:outerShdw>
                </a:effectLst>
                <a:cs typeface="Trebuchet MS"/>
              </a:rPr>
              <a:t>Workshop </a:t>
            </a:r>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endParaRPr lang="en-US" sz="2800" b="1" spc="-150" dirty="0">
              <a:solidFill>
                <a:prstClr val="white"/>
              </a:solidFill>
              <a:effectLst>
                <a:outerShdw blurRad="38100" dist="38100" dir="2700000" algn="tl">
                  <a:srgbClr val="000000">
                    <a:alpha val="43137"/>
                  </a:srgbClr>
                </a:outerShdw>
              </a:effectLst>
              <a:cs typeface="Trebuchet MS"/>
            </a:endParaRPr>
          </a:p>
          <a:p>
            <a:pPr algn="ctr" defTabSz="457200"/>
            <a:r>
              <a:rPr lang="en-US" sz="2800" b="1" spc="-150" dirty="0" smtClean="0">
                <a:solidFill>
                  <a:prstClr val="white"/>
                </a:solidFill>
                <a:effectLst>
                  <a:outerShdw blurRad="38100" dist="38100" dir="2700000" algn="tl">
                    <a:srgbClr val="000000">
                      <a:alpha val="43137"/>
                    </a:srgbClr>
                  </a:outerShdw>
                </a:effectLst>
                <a:cs typeface="Trebuchet MS"/>
              </a:rPr>
              <a:t>Engaging strategies</a:t>
            </a:r>
          </a:p>
          <a:p>
            <a:pPr algn="ctr" defTabSz="457200"/>
            <a:r>
              <a:rPr lang="en-US" sz="2800" b="1" spc="-150" dirty="0" smtClean="0">
                <a:solidFill>
                  <a:prstClr val="white"/>
                </a:solidFill>
                <a:effectLst>
                  <a:outerShdw blurRad="38100" dist="38100" dir="2700000" algn="tl">
                    <a:srgbClr val="000000">
                      <a:alpha val="43137"/>
                    </a:srgbClr>
                  </a:outerShdw>
                </a:effectLst>
                <a:cs typeface="Trebuchet MS"/>
              </a:rPr>
              <a:t>Cool technologies</a:t>
            </a:r>
            <a:endParaRPr lang="en-US" sz="2800" b="1" spc="-150" dirty="0">
              <a:solidFill>
                <a:prstClr val="white"/>
              </a:solidFill>
              <a:effectLst>
                <a:outerShdw blurRad="38100" dist="38100" dir="2700000" algn="tl">
                  <a:srgbClr val="000000">
                    <a:alpha val="43137"/>
                  </a:srgbClr>
                </a:outerShdw>
              </a:effectLst>
              <a:cs typeface="Trebuchet MS"/>
            </a:endParaRPr>
          </a:p>
        </p:txBody>
      </p:sp>
    </p:spTree>
    <p:extLst>
      <p:ext uri="{BB962C8B-B14F-4D97-AF65-F5344CB8AC3E}">
        <p14:creationId xmlns:p14="http://schemas.microsoft.com/office/powerpoint/2010/main" val="370343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13" descr="C:\Users\Vincent\Desktop\a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608" y="1629328"/>
            <a:ext cx="2880320" cy="68488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3" descr="C:\Users\Vincent\Desktop\a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608" y="9148"/>
            <a:ext cx="2880320" cy="684885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982063" y="492540"/>
            <a:ext cx="8018412" cy="1150306"/>
            <a:chOff x="458062" y="1320104"/>
            <a:chExt cx="8018412" cy="1150306"/>
          </a:xfrm>
        </p:grpSpPr>
        <p:sp>
          <p:nvSpPr>
            <p:cNvPr id="2" name="Oval 1"/>
            <p:cNvSpPr/>
            <p:nvPr/>
          </p:nvSpPr>
          <p:spPr>
            <a:xfrm>
              <a:off x="458062" y="1320104"/>
              <a:ext cx="8018412" cy="1150306"/>
            </a:xfrm>
            <a:prstGeom prst="ellipse">
              <a:avLst/>
            </a:prstGeom>
            <a:gradFill>
              <a:gsLst>
                <a:gs pos="100000">
                  <a:schemeClr val="tx2">
                    <a:lumMod val="60000"/>
                    <a:lumOff val="40000"/>
                  </a:schemeClr>
                </a:gs>
                <a:gs pos="0">
                  <a:schemeClr val="tx2"/>
                </a:gs>
              </a:gsLst>
              <a:lin ang="16200000" scaled="1"/>
            </a:gra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755576" y="1390129"/>
              <a:ext cx="7632848" cy="958752"/>
            </a:xfrm>
            <a:prstGeom prst="rect">
              <a:avLst/>
            </a:prstGeom>
            <a:noFill/>
          </p:spPr>
          <p:txBody>
            <a:bodyPr wrap="square" rtlCol="0" anchor="ctr">
              <a:normAutofit/>
            </a:bodyPr>
            <a:lstStyle/>
            <a:p>
              <a:pPr marL="0" indent="0" algn="ctr">
                <a:buNone/>
              </a:pPr>
              <a:r>
                <a:rPr lang="en-US" altLang="en-US" sz="4400" dirty="0" smtClean="0">
                  <a:solidFill>
                    <a:schemeClr val="bg1"/>
                  </a:solidFill>
                </a:rPr>
                <a:t>Free</a:t>
              </a:r>
              <a:endParaRPr lang="en-US" altLang="en-US" sz="4400" dirty="0">
                <a:solidFill>
                  <a:schemeClr val="bg1"/>
                </a:solidFill>
              </a:endParaRPr>
            </a:p>
          </p:txBody>
        </p:sp>
      </p:grpSp>
      <p:sp>
        <p:nvSpPr>
          <p:cNvPr id="50" name="Freeform 218"/>
          <p:cNvSpPr>
            <a:spLocks/>
          </p:cNvSpPr>
          <p:nvPr/>
        </p:nvSpPr>
        <p:spPr bwMode="auto">
          <a:xfrm>
            <a:off x="1966021" y="492540"/>
            <a:ext cx="8103642" cy="1150306"/>
          </a:xfrm>
          <a:custGeom>
            <a:avLst/>
            <a:gdLst>
              <a:gd name="T0" fmla="*/ 188 w 190"/>
              <a:gd name="T1" fmla="*/ 75 h 192"/>
              <a:gd name="T2" fmla="*/ 183 w 190"/>
              <a:gd name="T3" fmla="*/ 61 h 192"/>
              <a:gd name="T4" fmla="*/ 163 w 190"/>
              <a:gd name="T5" fmla="*/ 32 h 192"/>
              <a:gd name="T6" fmla="*/ 162 w 190"/>
              <a:gd name="T7" fmla="*/ 31 h 192"/>
              <a:gd name="T8" fmla="*/ 155 w 190"/>
              <a:gd name="T9" fmla="*/ 25 h 192"/>
              <a:gd name="T10" fmla="*/ 129 w 190"/>
              <a:gd name="T11" fmla="*/ 10 h 192"/>
              <a:gd name="T12" fmla="*/ 104 w 190"/>
              <a:gd name="T13" fmla="*/ 6 h 192"/>
              <a:gd name="T14" fmla="*/ 111 w 190"/>
              <a:gd name="T15" fmla="*/ 7 h 192"/>
              <a:gd name="T16" fmla="*/ 113 w 190"/>
              <a:gd name="T17" fmla="*/ 8 h 192"/>
              <a:gd name="T18" fmla="*/ 129 w 190"/>
              <a:gd name="T19" fmla="*/ 12 h 192"/>
              <a:gd name="T20" fmla="*/ 164 w 190"/>
              <a:gd name="T21" fmla="*/ 35 h 192"/>
              <a:gd name="T22" fmla="*/ 177 w 190"/>
              <a:gd name="T23" fmla="*/ 53 h 192"/>
              <a:gd name="T24" fmla="*/ 182 w 190"/>
              <a:gd name="T25" fmla="*/ 63 h 192"/>
              <a:gd name="T26" fmla="*/ 157 w 190"/>
              <a:gd name="T27" fmla="*/ 166 h 192"/>
              <a:gd name="T28" fmla="*/ 144 w 190"/>
              <a:gd name="T29" fmla="*/ 175 h 192"/>
              <a:gd name="T30" fmla="*/ 106 w 190"/>
              <a:gd name="T31" fmla="*/ 189 h 192"/>
              <a:gd name="T32" fmla="*/ 56 w 190"/>
              <a:gd name="T33" fmla="*/ 181 h 192"/>
              <a:gd name="T34" fmla="*/ 5 w 190"/>
              <a:gd name="T35" fmla="*/ 119 h 192"/>
              <a:gd name="T36" fmla="*/ 18 w 190"/>
              <a:gd name="T37" fmla="*/ 44 h 192"/>
              <a:gd name="T38" fmla="*/ 74 w 190"/>
              <a:gd name="T39" fmla="*/ 6 h 192"/>
              <a:gd name="T40" fmla="*/ 81 w 190"/>
              <a:gd name="T41" fmla="*/ 5 h 192"/>
              <a:gd name="T42" fmla="*/ 85 w 190"/>
              <a:gd name="T43" fmla="*/ 3 h 192"/>
              <a:gd name="T44" fmla="*/ 87 w 190"/>
              <a:gd name="T45" fmla="*/ 3 h 192"/>
              <a:gd name="T46" fmla="*/ 93 w 190"/>
              <a:gd name="T47" fmla="*/ 4 h 192"/>
              <a:gd name="T48" fmla="*/ 96 w 190"/>
              <a:gd name="T49" fmla="*/ 4 h 192"/>
              <a:gd name="T50" fmla="*/ 95 w 190"/>
              <a:gd name="T51" fmla="*/ 3 h 192"/>
              <a:gd name="T52" fmla="*/ 90 w 190"/>
              <a:gd name="T53" fmla="*/ 1 h 192"/>
              <a:gd name="T54" fmla="*/ 86 w 190"/>
              <a:gd name="T55" fmla="*/ 1 h 192"/>
              <a:gd name="T56" fmla="*/ 84 w 190"/>
              <a:gd name="T57" fmla="*/ 1 h 192"/>
              <a:gd name="T58" fmla="*/ 65 w 190"/>
              <a:gd name="T59" fmla="*/ 7 h 192"/>
              <a:gd name="T60" fmla="*/ 58 w 190"/>
              <a:gd name="T61" fmla="*/ 8 h 192"/>
              <a:gd name="T62" fmla="*/ 47 w 190"/>
              <a:gd name="T63" fmla="*/ 14 h 192"/>
              <a:gd name="T64" fmla="*/ 33 w 190"/>
              <a:gd name="T65" fmla="*/ 23 h 192"/>
              <a:gd name="T66" fmla="*/ 18 w 190"/>
              <a:gd name="T67" fmla="*/ 40 h 192"/>
              <a:gd name="T68" fmla="*/ 13 w 190"/>
              <a:gd name="T69" fmla="*/ 50 h 192"/>
              <a:gd name="T70" fmla="*/ 5 w 190"/>
              <a:gd name="T71" fmla="*/ 66 h 192"/>
              <a:gd name="T72" fmla="*/ 0 w 190"/>
              <a:gd name="T73" fmla="*/ 108 h 192"/>
              <a:gd name="T74" fmla="*/ 3 w 190"/>
              <a:gd name="T75" fmla="*/ 112 h 192"/>
              <a:gd name="T76" fmla="*/ 3 w 190"/>
              <a:gd name="T77" fmla="*/ 119 h 192"/>
              <a:gd name="T78" fmla="*/ 5 w 190"/>
              <a:gd name="T79" fmla="*/ 125 h 192"/>
              <a:gd name="T80" fmla="*/ 5 w 190"/>
              <a:gd name="T81" fmla="*/ 127 h 192"/>
              <a:gd name="T82" fmla="*/ 40 w 190"/>
              <a:gd name="T83" fmla="*/ 174 h 192"/>
              <a:gd name="T84" fmla="*/ 43 w 190"/>
              <a:gd name="T85" fmla="*/ 175 h 192"/>
              <a:gd name="T86" fmla="*/ 56 w 190"/>
              <a:gd name="T87" fmla="*/ 183 h 192"/>
              <a:gd name="T88" fmla="*/ 62 w 190"/>
              <a:gd name="T89" fmla="*/ 185 h 192"/>
              <a:gd name="T90" fmla="*/ 92 w 190"/>
              <a:gd name="T91" fmla="*/ 192 h 192"/>
              <a:gd name="T92" fmla="*/ 118 w 190"/>
              <a:gd name="T93" fmla="*/ 188 h 192"/>
              <a:gd name="T94" fmla="*/ 159 w 190"/>
              <a:gd name="T95" fmla="*/ 166 h 192"/>
              <a:gd name="T96" fmla="*/ 176 w 190"/>
              <a:gd name="T97" fmla="*/ 146 h 192"/>
              <a:gd name="T98" fmla="*/ 177 w 190"/>
              <a:gd name="T99" fmla="*/ 143 h 192"/>
              <a:gd name="T100" fmla="*/ 185 w 190"/>
              <a:gd name="T101" fmla="*/ 125 h 192"/>
              <a:gd name="T102" fmla="*/ 186 w 190"/>
              <a:gd name="T103" fmla="*/ 121 h 192"/>
              <a:gd name="T104" fmla="*/ 189 w 190"/>
              <a:gd name="T105" fmla="*/ 103 h 192"/>
              <a:gd name="T106" fmla="*/ 190 w 190"/>
              <a:gd name="T107" fmla="*/ 91 h 192"/>
              <a:gd name="T108" fmla="*/ 190 w 190"/>
              <a:gd name="T109" fmla="*/ 90 h 192"/>
              <a:gd name="T110" fmla="*/ 187 w 190"/>
              <a:gd name="T111" fmla="*/ 75 h 192"/>
              <a:gd name="connsiteX0" fmla="*/ 9842 w 10000"/>
              <a:gd name="connsiteY0" fmla="*/ 3865 h 9959"/>
              <a:gd name="connsiteX1" fmla="*/ 9895 w 10000"/>
              <a:gd name="connsiteY1" fmla="*/ 3865 h 9959"/>
              <a:gd name="connsiteX2" fmla="*/ 9632 w 10000"/>
              <a:gd name="connsiteY2" fmla="*/ 3136 h 9959"/>
              <a:gd name="connsiteX3" fmla="*/ 9632 w 10000"/>
              <a:gd name="connsiteY3" fmla="*/ 3136 h 9959"/>
              <a:gd name="connsiteX4" fmla="*/ 8579 w 10000"/>
              <a:gd name="connsiteY4" fmla="*/ 1626 h 9959"/>
              <a:gd name="connsiteX5" fmla="*/ 8579 w 10000"/>
              <a:gd name="connsiteY5" fmla="*/ 1626 h 9959"/>
              <a:gd name="connsiteX6" fmla="*/ 8526 w 10000"/>
              <a:gd name="connsiteY6" fmla="*/ 1574 h 9959"/>
              <a:gd name="connsiteX7" fmla="*/ 8526 w 10000"/>
              <a:gd name="connsiteY7" fmla="*/ 1574 h 9959"/>
              <a:gd name="connsiteX8" fmla="*/ 8158 w 10000"/>
              <a:gd name="connsiteY8" fmla="*/ 1261 h 9959"/>
              <a:gd name="connsiteX9" fmla="*/ 8158 w 10000"/>
              <a:gd name="connsiteY9" fmla="*/ 1261 h 9959"/>
              <a:gd name="connsiteX10" fmla="*/ 6789 w 10000"/>
              <a:gd name="connsiteY10" fmla="*/ 532 h 9959"/>
              <a:gd name="connsiteX11" fmla="*/ 6789 w 10000"/>
              <a:gd name="connsiteY11" fmla="*/ 480 h 9959"/>
              <a:gd name="connsiteX12" fmla="*/ 5474 w 10000"/>
              <a:gd name="connsiteY12" fmla="*/ 219 h 9959"/>
              <a:gd name="connsiteX13" fmla="*/ 5474 w 10000"/>
              <a:gd name="connsiteY13" fmla="*/ 272 h 9959"/>
              <a:gd name="connsiteX14" fmla="*/ 5842 w 10000"/>
              <a:gd name="connsiteY14" fmla="*/ 324 h 9959"/>
              <a:gd name="connsiteX15" fmla="*/ 5842 w 10000"/>
              <a:gd name="connsiteY15" fmla="*/ 324 h 9959"/>
              <a:gd name="connsiteX16" fmla="*/ 5947 w 10000"/>
              <a:gd name="connsiteY16" fmla="*/ 324 h 9959"/>
              <a:gd name="connsiteX17" fmla="*/ 5947 w 10000"/>
              <a:gd name="connsiteY17" fmla="*/ 376 h 9959"/>
              <a:gd name="connsiteX18" fmla="*/ 6526 w 10000"/>
              <a:gd name="connsiteY18" fmla="*/ 480 h 9959"/>
              <a:gd name="connsiteX19" fmla="*/ 6789 w 10000"/>
              <a:gd name="connsiteY19" fmla="*/ 584 h 9959"/>
              <a:gd name="connsiteX20" fmla="*/ 6895 w 10000"/>
              <a:gd name="connsiteY20" fmla="*/ 584 h 9959"/>
              <a:gd name="connsiteX21" fmla="*/ 8632 w 10000"/>
              <a:gd name="connsiteY21" fmla="*/ 1782 h 9959"/>
              <a:gd name="connsiteX22" fmla="*/ 9316 w 10000"/>
              <a:gd name="connsiteY22" fmla="*/ 2719 h 9959"/>
              <a:gd name="connsiteX23" fmla="*/ 9316 w 10000"/>
              <a:gd name="connsiteY23" fmla="*/ 2719 h 9959"/>
              <a:gd name="connsiteX24" fmla="*/ 9526 w 10000"/>
              <a:gd name="connsiteY24" fmla="*/ 3136 h 9959"/>
              <a:gd name="connsiteX25" fmla="*/ 9579 w 10000"/>
              <a:gd name="connsiteY25" fmla="*/ 3240 h 9959"/>
              <a:gd name="connsiteX26" fmla="*/ 9789 w 10000"/>
              <a:gd name="connsiteY26" fmla="*/ 6001 h 9959"/>
              <a:gd name="connsiteX27" fmla="*/ 8263 w 10000"/>
              <a:gd name="connsiteY27" fmla="*/ 8605 h 9959"/>
              <a:gd name="connsiteX28" fmla="*/ 8263 w 10000"/>
              <a:gd name="connsiteY28" fmla="*/ 8553 h 9959"/>
              <a:gd name="connsiteX29" fmla="*/ 7579 w 10000"/>
              <a:gd name="connsiteY29" fmla="*/ 9074 h 9959"/>
              <a:gd name="connsiteX30" fmla="*/ 7579 w 10000"/>
              <a:gd name="connsiteY30" fmla="*/ 9074 h 9959"/>
              <a:gd name="connsiteX31" fmla="*/ 5579 w 10000"/>
              <a:gd name="connsiteY31" fmla="*/ 9803 h 9959"/>
              <a:gd name="connsiteX32" fmla="*/ 2947 w 10000"/>
              <a:gd name="connsiteY32" fmla="*/ 9386 h 9959"/>
              <a:gd name="connsiteX33" fmla="*/ 2947 w 10000"/>
              <a:gd name="connsiteY33" fmla="*/ 9386 h 9959"/>
              <a:gd name="connsiteX34" fmla="*/ 1316 w 10000"/>
              <a:gd name="connsiteY34" fmla="*/ 8084 h 9959"/>
              <a:gd name="connsiteX35" fmla="*/ 263 w 10000"/>
              <a:gd name="connsiteY35" fmla="*/ 6157 h 9959"/>
              <a:gd name="connsiteX36" fmla="*/ 105 w 10000"/>
              <a:gd name="connsiteY36" fmla="*/ 4699 h 9959"/>
              <a:gd name="connsiteX37" fmla="*/ 947 w 10000"/>
              <a:gd name="connsiteY37" fmla="*/ 2251 h 9959"/>
              <a:gd name="connsiteX38" fmla="*/ 2737 w 10000"/>
              <a:gd name="connsiteY38" fmla="*/ 636 h 9959"/>
              <a:gd name="connsiteX39" fmla="*/ 3895 w 10000"/>
              <a:gd name="connsiteY39" fmla="*/ 272 h 9959"/>
              <a:gd name="connsiteX40" fmla="*/ 3895 w 10000"/>
              <a:gd name="connsiteY40" fmla="*/ 272 h 9959"/>
              <a:gd name="connsiteX41" fmla="*/ 4263 w 10000"/>
              <a:gd name="connsiteY41" fmla="*/ 219 h 9959"/>
              <a:gd name="connsiteX42" fmla="*/ 4263 w 10000"/>
              <a:gd name="connsiteY42" fmla="*/ 219 h 9959"/>
              <a:gd name="connsiteX43" fmla="*/ 4474 w 10000"/>
              <a:gd name="connsiteY43" fmla="*/ 115 h 9959"/>
              <a:gd name="connsiteX44" fmla="*/ 4526 w 10000"/>
              <a:gd name="connsiteY44" fmla="*/ 115 h 9959"/>
              <a:gd name="connsiteX45" fmla="*/ 4579 w 10000"/>
              <a:gd name="connsiteY45" fmla="*/ 115 h 9959"/>
              <a:gd name="connsiteX46" fmla="*/ 4684 w 10000"/>
              <a:gd name="connsiteY46" fmla="*/ 115 h 9959"/>
              <a:gd name="connsiteX47" fmla="*/ 4895 w 10000"/>
              <a:gd name="connsiteY47" fmla="*/ 167 h 9959"/>
              <a:gd name="connsiteX48" fmla="*/ 4895 w 10000"/>
              <a:gd name="connsiteY48" fmla="*/ 219 h 9959"/>
              <a:gd name="connsiteX49" fmla="*/ 5053 w 10000"/>
              <a:gd name="connsiteY49" fmla="*/ 63 h 9959"/>
              <a:gd name="connsiteX50" fmla="*/ 5000 w 10000"/>
              <a:gd name="connsiteY50" fmla="*/ 115 h 9959"/>
              <a:gd name="connsiteX51" fmla="*/ 4947 w 10000"/>
              <a:gd name="connsiteY51" fmla="*/ 63 h 9959"/>
              <a:gd name="connsiteX52" fmla="*/ 4737 w 10000"/>
              <a:gd name="connsiteY52" fmla="*/ 11 h 9959"/>
              <a:gd name="connsiteX53" fmla="*/ 4737 w 10000"/>
              <a:gd name="connsiteY53" fmla="*/ 11 h 9959"/>
              <a:gd name="connsiteX54" fmla="*/ 4526 w 10000"/>
              <a:gd name="connsiteY54" fmla="*/ 11 h 9959"/>
              <a:gd name="connsiteX55" fmla="*/ 4526 w 10000"/>
              <a:gd name="connsiteY55" fmla="*/ 11 h 9959"/>
              <a:gd name="connsiteX56" fmla="*/ 4421 w 10000"/>
              <a:gd name="connsiteY56" fmla="*/ 11 h 9959"/>
              <a:gd name="connsiteX57" fmla="*/ 3579 w 10000"/>
              <a:gd name="connsiteY57" fmla="*/ 219 h 9959"/>
              <a:gd name="connsiteX58" fmla="*/ 3421 w 10000"/>
              <a:gd name="connsiteY58" fmla="*/ 324 h 9959"/>
              <a:gd name="connsiteX59" fmla="*/ 3053 w 10000"/>
              <a:gd name="connsiteY59" fmla="*/ 376 h 9959"/>
              <a:gd name="connsiteX60" fmla="*/ 3053 w 10000"/>
              <a:gd name="connsiteY60" fmla="*/ 376 h 9959"/>
              <a:gd name="connsiteX61" fmla="*/ 2737 w 10000"/>
              <a:gd name="connsiteY61" fmla="*/ 480 h 9959"/>
              <a:gd name="connsiteX62" fmla="*/ 2474 w 10000"/>
              <a:gd name="connsiteY62" fmla="*/ 688 h 9959"/>
              <a:gd name="connsiteX63" fmla="*/ 2421 w 10000"/>
              <a:gd name="connsiteY63" fmla="*/ 688 h 9959"/>
              <a:gd name="connsiteX64" fmla="*/ 1737 w 10000"/>
              <a:gd name="connsiteY64" fmla="*/ 1157 h 9959"/>
              <a:gd name="connsiteX65" fmla="*/ 1316 w 10000"/>
              <a:gd name="connsiteY65" fmla="*/ 1626 h 9959"/>
              <a:gd name="connsiteX66" fmla="*/ 947 w 10000"/>
              <a:gd name="connsiteY66" fmla="*/ 2042 h 9959"/>
              <a:gd name="connsiteX67" fmla="*/ 947 w 10000"/>
              <a:gd name="connsiteY67" fmla="*/ 1990 h 9959"/>
              <a:gd name="connsiteX68" fmla="*/ 684 w 10000"/>
              <a:gd name="connsiteY68" fmla="*/ 2563 h 9959"/>
              <a:gd name="connsiteX69" fmla="*/ 474 w 10000"/>
              <a:gd name="connsiteY69" fmla="*/ 2772 h 9959"/>
              <a:gd name="connsiteX70" fmla="*/ 263 w 10000"/>
              <a:gd name="connsiteY70" fmla="*/ 3397 h 9959"/>
              <a:gd name="connsiteX71" fmla="*/ 158 w 10000"/>
              <a:gd name="connsiteY71" fmla="*/ 3553 h 9959"/>
              <a:gd name="connsiteX72" fmla="*/ 0 w 10000"/>
              <a:gd name="connsiteY72" fmla="*/ 5584 h 9959"/>
              <a:gd name="connsiteX73" fmla="*/ 0 w 10000"/>
              <a:gd name="connsiteY73" fmla="*/ 5584 h 9959"/>
              <a:gd name="connsiteX74" fmla="*/ 158 w 10000"/>
              <a:gd name="connsiteY74" fmla="*/ 5792 h 9959"/>
              <a:gd name="connsiteX75" fmla="*/ 105 w 10000"/>
              <a:gd name="connsiteY75" fmla="*/ 5792 h 9959"/>
              <a:gd name="connsiteX76" fmla="*/ 158 w 10000"/>
              <a:gd name="connsiteY76" fmla="*/ 6157 h 9959"/>
              <a:gd name="connsiteX77" fmla="*/ 158 w 10000"/>
              <a:gd name="connsiteY77" fmla="*/ 6157 h 9959"/>
              <a:gd name="connsiteX78" fmla="*/ 263 w 10000"/>
              <a:gd name="connsiteY78" fmla="*/ 6469 h 9959"/>
              <a:gd name="connsiteX79" fmla="*/ 263 w 10000"/>
              <a:gd name="connsiteY79" fmla="*/ 6522 h 9959"/>
              <a:gd name="connsiteX80" fmla="*/ 263 w 10000"/>
              <a:gd name="connsiteY80" fmla="*/ 6574 h 9959"/>
              <a:gd name="connsiteX81" fmla="*/ 211 w 10000"/>
              <a:gd name="connsiteY81" fmla="*/ 6522 h 9959"/>
              <a:gd name="connsiteX82" fmla="*/ 2105 w 10000"/>
              <a:gd name="connsiteY82" fmla="*/ 9022 h 9959"/>
              <a:gd name="connsiteX83" fmla="*/ 2053 w 10000"/>
              <a:gd name="connsiteY83" fmla="*/ 8969 h 9959"/>
              <a:gd name="connsiteX84" fmla="*/ 2263 w 10000"/>
              <a:gd name="connsiteY84" fmla="*/ 9074 h 9959"/>
              <a:gd name="connsiteX85" fmla="*/ 2211 w 10000"/>
              <a:gd name="connsiteY85" fmla="*/ 9074 h 9959"/>
              <a:gd name="connsiteX86" fmla="*/ 2947 w 10000"/>
              <a:gd name="connsiteY86" fmla="*/ 9490 h 9959"/>
              <a:gd name="connsiteX87" fmla="*/ 2895 w 10000"/>
              <a:gd name="connsiteY87" fmla="*/ 9490 h 9959"/>
              <a:gd name="connsiteX88" fmla="*/ 3263 w 10000"/>
              <a:gd name="connsiteY88" fmla="*/ 9594 h 9959"/>
              <a:gd name="connsiteX89" fmla="*/ 3263 w 10000"/>
              <a:gd name="connsiteY89" fmla="*/ 9647 h 9959"/>
              <a:gd name="connsiteX90" fmla="*/ 4842 w 10000"/>
              <a:gd name="connsiteY90" fmla="*/ 9959 h 9959"/>
              <a:gd name="connsiteX91" fmla="*/ 6211 w 10000"/>
              <a:gd name="connsiteY91" fmla="*/ 9751 h 9959"/>
              <a:gd name="connsiteX92" fmla="*/ 6211 w 10000"/>
              <a:gd name="connsiteY92" fmla="*/ 9751 h 9959"/>
              <a:gd name="connsiteX93" fmla="*/ 7842 w 10000"/>
              <a:gd name="connsiteY93" fmla="*/ 9022 h 9959"/>
              <a:gd name="connsiteX94" fmla="*/ 8368 w 10000"/>
              <a:gd name="connsiteY94" fmla="*/ 8605 h 9959"/>
              <a:gd name="connsiteX95" fmla="*/ 8368 w 10000"/>
              <a:gd name="connsiteY95" fmla="*/ 8605 h 9959"/>
              <a:gd name="connsiteX96" fmla="*/ 9263 w 10000"/>
              <a:gd name="connsiteY96" fmla="*/ 7563 h 9959"/>
              <a:gd name="connsiteX97" fmla="*/ 9263 w 10000"/>
              <a:gd name="connsiteY97" fmla="*/ 7615 h 9959"/>
              <a:gd name="connsiteX98" fmla="*/ 9316 w 10000"/>
              <a:gd name="connsiteY98" fmla="*/ 7407 h 9959"/>
              <a:gd name="connsiteX99" fmla="*/ 9368 w 10000"/>
              <a:gd name="connsiteY99" fmla="*/ 7355 h 9959"/>
              <a:gd name="connsiteX100" fmla="*/ 9737 w 10000"/>
              <a:gd name="connsiteY100" fmla="*/ 6469 h 9959"/>
              <a:gd name="connsiteX101" fmla="*/ 9737 w 10000"/>
              <a:gd name="connsiteY101" fmla="*/ 6522 h 9959"/>
              <a:gd name="connsiteX102" fmla="*/ 9789 w 10000"/>
              <a:gd name="connsiteY102" fmla="*/ 6261 h 9959"/>
              <a:gd name="connsiteX103" fmla="*/ 9789 w 10000"/>
              <a:gd name="connsiteY103" fmla="*/ 6261 h 9959"/>
              <a:gd name="connsiteX104" fmla="*/ 9947 w 10000"/>
              <a:gd name="connsiteY104" fmla="*/ 5324 h 9959"/>
              <a:gd name="connsiteX105" fmla="*/ 10000 w 10000"/>
              <a:gd name="connsiteY105" fmla="*/ 5376 h 9959"/>
              <a:gd name="connsiteX106" fmla="*/ 10000 w 10000"/>
              <a:gd name="connsiteY106" fmla="*/ 4699 h 9959"/>
              <a:gd name="connsiteX107" fmla="*/ 10000 w 10000"/>
              <a:gd name="connsiteY107" fmla="*/ 4751 h 9959"/>
              <a:gd name="connsiteX108" fmla="*/ 10000 w 10000"/>
              <a:gd name="connsiteY108" fmla="*/ 4647 h 9959"/>
              <a:gd name="connsiteX109" fmla="*/ 10000 w 10000"/>
              <a:gd name="connsiteY109" fmla="*/ 4647 h 9959"/>
              <a:gd name="connsiteX110" fmla="*/ 9842 w 10000"/>
              <a:gd name="connsiteY110" fmla="*/ 3865 h 9959"/>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474 w 10000"/>
              <a:gd name="connsiteY12" fmla="*/ 220 h 10000"/>
              <a:gd name="connsiteX13" fmla="*/ 5474 w 10000"/>
              <a:gd name="connsiteY13" fmla="*/ 273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5000 w 10000"/>
              <a:gd name="connsiteY49" fmla="*/ 115 h 10000"/>
              <a:gd name="connsiteX50" fmla="*/ 4947 w 10000"/>
              <a:gd name="connsiteY50" fmla="*/ 63 h 10000"/>
              <a:gd name="connsiteX51" fmla="*/ 4737 w 10000"/>
              <a:gd name="connsiteY51" fmla="*/ 11 h 10000"/>
              <a:gd name="connsiteX52" fmla="*/ 4737 w 10000"/>
              <a:gd name="connsiteY52" fmla="*/ 11 h 10000"/>
              <a:gd name="connsiteX53" fmla="*/ 4526 w 10000"/>
              <a:gd name="connsiteY53" fmla="*/ 11 h 10000"/>
              <a:gd name="connsiteX54" fmla="*/ 4526 w 10000"/>
              <a:gd name="connsiteY54" fmla="*/ 11 h 10000"/>
              <a:gd name="connsiteX55" fmla="*/ 4421 w 10000"/>
              <a:gd name="connsiteY55" fmla="*/ 11 h 10000"/>
              <a:gd name="connsiteX56" fmla="*/ 3579 w 10000"/>
              <a:gd name="connsiteY56" fmla="*/ 220 h 10000"/>
              <a:gd name="connsiteX57" fmla="*/ 3421 w 10000"/>
              <a:gd name="connsiteY57" fmla="*/ 325 h 10000"/>
              <a:gd name="connsiteX58" fmla="*/ 3053 w 10000"/>
              <a:gd name="connsiteY58" fmla="*/ 378 h 10000"/>
              <a:gd name="connsiteX59" fmla="*/ 3053 w 10000"/>
              <a:gd name="connsiteY59" fmla="*/ 378 h 10000"/>
              <a:gd name="connsiteX60" fmla="*/ 2737 w 10000"/>
              <a:gd name="connsiteY60" fmla="*/ 482 h 10000"/>
              <a:gd name="connsiteX61" fmla="*/ 2474 w 10000"/>
              <a:gd name="connsiteY61" fmla="*/ 691 h 10000"/>
              <a:gd name="connsiteX62" fmla="*/ 2421 w 10000"/>
              <a:gd name="connsiteY62" fmla="*/ 691 h 10000"/>
              <a:gd name="connsiteX63" fmla="*/ 1737 w 10000"/>
              <a:gd name="connsiteY63" fmla="*/ 1162 h 10000"/>
              <a:gd name="connsiteX64" fmla="*/ 1316 w 10000"/>
              <a:gd name="connsiteY64" fmla="*/ 1633 h 10000"/>
              <a:gd name="connsiteX65" fmla="*/ 947 w 10000"/>
              <a:gd name="connsiteY65" fmla="*/ 2050 h 10000"/>
              <a:gd name="connsiteX66" fmla="*/ 947 w 10000"/>
              <a:gd name="connsiteY66" fmla="*/ 1998 h 10000"/>
              <a:gd name="connsiteX67" fmla="*/ 684 w 10000"/>
              <a:gd name="connsiteY67" fmla="*/ 2574 h 10000"/>
              <a:gd name="connsiteX68" fmla="*/ 474 w 10000"/>
              <a:gd name="connsiteY68" fmla="*/ 2783 h 10000"/>
              <a:gd name="connsiteX69" fmla="*/ 263 w 10000"/>
              <a:gd name="connsiteY69" fmla="*/ 3411 h 10000"/>
              <a:gd name="connsiteX70" fmla="*/ 158 w 10000"/>
              <a:gd name="connsiteY70" fmla="*/ 3568 h 10000"/>
              <a:gd name="connsiteX71" fmla="*/ 0 w 10000"/>
              <a:gd name="connsiteY71" fmla="*/ 5607 h 10000"/>
              <a:gd name="connsiteX72" fmla="*/ 0 w 10000"/>
              <a:gd name="connsiteY72" fmla="*/ 5607 h 10000"/>
              <a:gd name="connsiteX73" fmla="*/ 158 w 10000"/>
              <a:gd name="connsiteY73" fmla="*/ 5816 h 10000"/>
              <a:gd name="connsiteX74" fmla="*/ 105 w 10000"/>
              <a:gd name="connsiteY74" fmla="*/ 5816 h 10000"/>
              <a:gd name="connsiteX75" fmla="*/ 158 w 10000"/>
              <a:gd name="connsiteY75" fmla="*/ 6182 h 10000"/>
              <a:gd name="connsiteX76" fmla="*/ 158 w 10000"/>
              <a:gd name="connsiteY76" fmla="*/ 6182 h 10000"/>
              <a:gd name="connsiteX77" fmla="*/ 263 w 10000"/>
              <a:gd name="connsiteY77" fmla="*/ 6496 h 10000"/>
              <a:gd name="connsiteX78" fmla="*/ 263 w 10000"/>
              <a:gd name="connsiteY78" fmla="*/ 6549 h 10000"/>
              <a:gd name="connsiteX79" fmla="*/ 263 w 10000"/>
              <a:gd name="connsiteY79" fmla="*/ 6601 h 10000"/>
              <a:gd name="connsiteX80" fmla="*/ 211 w 10000"/>
              <a:gd name="connsiteY80" fmla="*/ 6549 h 10000"/>
              <a:gd name="connsiteX81" fmla="*/ 2105 w 10000"/>
              <a:gd name="connsiteY81" fmla="*/ 9059 h 10000"/>
              <a:gd name="connsiteX82" fmla="*/ 2053 w 10000"/>
              <a:gd name="connsiteY82" fmla="*/ 9006 h 10000"/>
              <a:gd name="connsiteX83" fmla="*/ 2263 w 10000"/>
              <a:gd name="connsiteY83" fmla="*/ 9111 h 10000"/>
              <a:gd name="connsiteX84" fmla="*/ 2211 w 10000"/>
              <a:gd name="connsiteY84" fmla="*/ 9111 h 10000"/>
              <a:gd name="connsiteX85" fmla="*/ 2947 w 10000"/>
              <a:gd name="connsiteY85" fmla="*/ 9529 h 10000"/>
              <a:gd name="connsiteX86" fmla="*/ 2895 w 10000"/>
              <a:gd name="connsiteY86" fmla="*/ 9529 h 10000"/>
              <a:gd name="connsiteX87" fmla="*/ 3263 w 10000"/>
              <a:gd name="connsiteY87" fmla="*/ 9633 h 10000"/>
              <a:gd name="connsiteX88" fmla="*/ 3263 w 10000"/>
              <a:gd name="connsiteY88" fmla="*/ 9687 h 10000"/>
              <a:gd name="connsiteX89" fmla="*/ 4842 w 10000"/>
              <a:gd name="connsiteY89" fmla="*/ 10000 h 10000"/>
              <a:gd name="connsiteX90" fmla="*/ 6211 w 10000"/>
              <a:gd name="connsiteY90" fmla="*/ 9791 h 10000"/>
              <a:gd name="connsiteX91" fmla="*/ 6211 w 10000"/>
              <a:gd name="connsiteY91" fmla="*/ 9791 h 10000"/>
              <a:gd name="connsiteX92" fmla="*/ 7842 w 10000"/>
              <a:gd name="connsiteY92" fmla="*/ 9059 h 10000"/>
              <a:gd name="connsiteX93" fmla="*/ 8368 w 10000"/>
              <a:gd name="connsiteY93" fmla="*/ 8640 h 10000"/>
              <a:gd name="connsiteX94" fmla="*/ 8368 w 10000"/>
              <a:gd name="connsiteY94" fmla="*/ 8640 h 10000"/>
              <a:gd name="connsiteX95" fmla="*/ 9263 w 10000"/>
              <a:gd name="connsiteY95" fmla="*/ 7594 h 10000"/>
              <a:gd name="connsiteX96" fmla="*/ 9263 w 10000"/>
              <a:gd name="connsiteY96" fmla="*/ 7646 h 10000"/>
              <a:gd name="connsiteX97" fmla="*/ 9316 w 10000"/>
              <a:gd name="connsiteY97" fmla="*/ 7437 h 10000"/>
              <a:gd name="connsiteX98" fmla="*/ 9368 w 10000"/>
              <a:gd name="connsiteY98" fmla="*/ 7385 h 10000"/>
              <a:gd name="connsiteX99" fmla="*/ 9737 w 10000"/>
              <a:gd name="connsiteY99" fmla="*/ 6496 h 10000"/>
              <a:gd name="connsiteX100" fmla="*/ 9737 w 10000"/>
              <a:gd name="connsiteY100" fmla="*/ 6549 h 10000"/>
              <a:gd name="connsiteX101" fmla="*/ 9789 w 10000"/>
              <a:gd name="connsiteY101" fmla="*/ 6287 h 10000"/>
              <a:gd name="connsiteX102" fmla="*/ 9789 w 10000"/>
              <a:gd name="connsiteY102" fmla="*/ 6287 h 10000"/>
              <a:gd name="connsiteX103" fmla="*/ 9947 w 10000"/>
              <a:gd name="connsiteY103" fmla="*/ 5346 h 10000"/>
              <a:gd name="connsiteX104" fmla="*/ 10000 w 10000"/>
              <a:gd name="connsiteY104" fmla="*/ 5398 h 10000"/>
              <a:gd name="connsiteX105" fmla="*/ 10000 w 10000"/>
              <a:gd name="connsiteY105" fmla="*/ 4718 h 10000"/>
              <a:gd name="connsiteX106" fmla="*/ 10000 w 10000"/>
              <a:gd name="connsiteY106" fmla="*/ 4771 h 10000"/>
              <a:gd name="connsiteX107" fmla="*/ 10000 w 10000"/>
              <a:gd name="connsiteY107" fmla="*/ 4666 h 10000"/>
              <a:gd name="connsiteX108" fmla="*/ 10000 w 10000"/>
              <a:gd name="connsiteY108" fmla="*/ 4666 h 10000"/>
              <a:gd name="connsiteX109" fmla="*/ 9842 w 10000"/>
              <a:gd name="connsiteY109" fmla="*/ 3881 h 10000"/>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474 w 10000"/>
              <a:gd name="connsiteY12" fmla="*/ 220 h 10000"/>
              <a:gd name="connsiteX13" fmla="*/ 5377 w 10000"/>
              <a:gd name="connsiteY13" fmla="*/ 314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5000 w 10000"/>
              <a:gd name="connsiteY49" fmla="*/ 115 h 10000"/>
              <a:gd name="connsiteX50" fmla="*/ 4947 w 10000"/>
              <a:gd name="connsiteY50" fmla="*/ 63 h 10000"/>
              <a:gd name="connsiteX51" fmla="*/ 4737 w 10000"/>
              <a:gd name="connsiteY51" fmla="*/ 11 h 10000"/>
              <a:gd name="connsiteX52" fmla="*/ 4737 w 10000"/>
              <a:gd name="connsiteY52" fmla="*/ 11 h 10000"/>
              <a:gd name="connsiteX53" fmla="*/ 4526 w 10000"/>
              <a:gd name="connsiteY53" fmla="*/ 11 h 10000"/>
              <a:gd name="connsiteX54" fmla="*/ 4526 w 10000"/>
              <a:gd name="connsiteY54" fmla="*/ 11 h 10000"/>
              <a:gd name="connsiteX55" fmla="*/ 4421 w 10000"/>
              <a:gd name="connsiteY55" fmla="*/ 11 h 10000"/>
              <a:gd name="connsiteX56" fmla="*/ 3579 w 10000"/>
              <a:gd name="connsiteY56" fmla="*/ 220 h 10000"/>
              <a:gd name="connsiteX57" fmla="*/ 3421 w 10000"/>
              <a:gd name="connsiteY57" fmla="*/ 325 h 10000"/>
              <a:gd name="connsiteX58" fmla="*/ 3053 w 10000"/>
              <a:gd name="connsiteY58" fmla="*/ 378 h 10000"/>
              <a:gd name="connsiteX59" fmla="*/ 3053 w 10000"/>
              <a:gd name="connsiteY59" fmla="*/ 378 h 10000"/>
              <a:gd name="connsiteX60" fmla="*/ 2737 w 10000"/>
              <a:gd name="connsiteY60" fmla="*/ 482 h 10000"/>
              <a:gd name="connsiteX61" fmla="*/ 2474 w 10000"/>
              <a:gd name="connsiteY61" fmla="*/ 691 h 10000"/>
              <a:gd name="connsiteX62" fmla="*/ 2421 w 10000"/>
              <a:gd name="connsiteY62" fmla="*/ 691 h 10000"/>
              <a:gd name="connsiteX63" fmla="*/ 1737 w 10000"/>
              <a:gd name="connsiteY63" fmla="*/ 1162 h 10000"/>
              <a:gd name="connsiteX64" fmla="*/ 1316 w 10000"/>
              <a:gd name="connsiteY64" fmla="*/ 1633 h 10000"/>
              <a:gd name="connsiteX65" fmla="*/ 947 w 10000"/>
              <a:gd name="connsiteY65" fmla="*/ 2050 h 10000"/>
              <a:gd name="connsiteX66" fmla="*/ 947 w 10000"/>
              <a:gd name="connsiteY66" fmla="*/ 1998 h 10000"/>
              <a:gd name="connsiteX67" fmla="*/ 684 w 10000"/>
              <a:gd name="connsiteY67" fmla="*/ 2574 h 10000"/>
              <a:gd name="connsiteX68" fmla="*/ 474 w 10000"/>
              <a:gd name="connsiteY68" fmla="*/ 2783 h 10000"/>
              <a:gd name="connsiteX69" fmla="*/ 263 w 10000"/>
              <a:gd name="connsiteY69" fmla="*/ 3411 h 10000"/>
              <a:gd name="connsiteX70" fmla="*/ 158 w 10000"/>
              <a:gd name="connsiteY70" fmla="*/ 3568 h 10000"/>
              <a:gd name="connsiteX71" fmla="*/ 0 w 10000"/>
              <a:gd name="connsiteY71" fmla="*/ 5607 h 10000"/>
              <a:gd name="connsiteX72" fmla="*/ 0 w 10000"/>
              <a:gd name="connsiteY72" fmla="*/ 5607 h 10000"/>
              <a:gd name="connsiteX73" fmla="*/ 158 w 10000"/>
              <a:gd name="connsiteY73" fmla="*/ 5816 h 10000"/>
              <a:gd name="connsiteX74" fmla="*/ 105 w 10000"/>
              <a:gd name="connsiteY74" fmla="*/ 5816 h 10000"/>
              <a:gd name="connsiteX75" fmla="*/ 158 w 10000"/>
              <a:gd name="connsiteY75" fmla="*/ 6182 h 10000"/>
              <a:gd name="connsiteX76" fmla="*/ 158 w 10000"/>
              <a:gd name="connsiteY76" fmla="*/ 6182 h 10000"/>
              <a:gd name="connsiteX77" fmla="*/ 263 w 10000"/>
              <a:gd name="connsiteY77" fmla="*/ 6496 h 10000"/>
              <a:gd name="connsiteX78" fmla="*/ 263 w 10000"/>
              <a:gd name="connsiteY78" fmla="*/ 6549 h 10000"/>
              <a:gd name="connsiteX79" fmla="*/ 263 w 10000"/>
              <a:gd name="connsiteY79" fmla="*/ 6601 h 10000"/>
              <a:gd name="connsiteX80" fmla="*/ 211 w 10000"/>
              <a:gd name="connsiteY80" fmla="*/ 6549 h 10000"/>
              <a:gd name="connsiteX81" fmla="*/ 2105 w 10000"/>
              <a:gd name="connsiteY81" fmla="*/ 9059 h 10000"/>
              <a:gd name="connsiteX82" fmla="*/ 2053 w 10000"/>
              <a:gd name="connsiteY82" fmla="*/ 9006 h 10000"/>
              <a:gd name="connsiteX83" fmla="*/ 2263 w 10000"/>
              <a:gd name="connsiteY83" fmla="*/ 9111 h 10000"/>
              <a:gd name="connsiteX84" fmla="*/ 2211 w 10000"/>
              <a:gd name="connsiteY84" fmla="*/ 9111 h 10000"/>
              <a:gd name="connsiteX85" fmla="*/ 2947 w 10000"/>
              <a:gd name="connsiteY85" fmla="*/ 9529 h 10000"/>
              <a:gd name="connsiteX86" fmla="*/ 2895 w 10000"/>
              <a:gd name="connsiteY86" fmla="*/ 9529 h 10000"/>
              <a:gd name="connsiteX87" fmla="*/ 3263 w 10000"/>
              <a:gd name="connsiteY87" fmla="*/ 9633 h 10000"/>
              <a:gd name="connsiteX88" fmla="*/ 3263 w 10000"/>
              <a:gd name="connsiteY88" fmla="*/ 9687 h 10000"/>
              <a:gd name="connsiteX89" fmla="*/ 4842 w 10000"/>
              <a:gd name="connsiteY89" fmla="*/ 10000 h 10000"/>
              <a:gd name="connsiteX90" fmla="*/ 6211 w 10000"/>
              <a:gd name="connsiteY90" fmla="*/ 9791 h 10000"/>
              <a:gd name="connsiteX91" fmla="*/ 6211 w 10000"/>
              <a:gd name="connsiteY91" fmla="*/ 9791 h 10000"/>
              <a:gd name="connsiteX92" fmla="*/ 7842 w 10000"/>
              <a:gd name="connsiteY92" fmla="*/ 9059 h 10000"/>
              <a:gd name="connsiteX93" fmla="*/ 8368 w 10000"/>
              <a:gd name="connsiteY93" fmla="*/ 8640 h 10000"/>
              <a:gd name="connsiteX94" fmla="*/ 8368 w 10000"/>
              <a:gd name="connsiteY94" fmla="*/ 8640 h 10000"/>
              <a:gd name="connsiteX95" fmla="*/ 9263 w 10000"/>
              <a:gd name="connsiteY95" fmla="*/ 7594 h 10000"/>
              <a:gd name="connsiteX96" fmla="*/ 9263 w 10000"/>
              <a:gd name="connsiteY96" fmla="*/ 7646 h 10000"/>
              <a:gd name="connsiteX97" fmla="*/ 9316 w 10000"/>
              <a:gd name="connsiteY97" fmla="*/ 7437 h 10000"/>
              <a:gd name="connsiteX98" fmla="*/ 9368 w 10000"/>
              <a:gd name="connsiteY98" fmla="*/ 7385 h 10000"/>
              <a:gd name="connsiteX99" fmla="*/ 9737 w 10000"/>
              <a:gd name="connsiteY99" fmla="*/ 6496 h 10000"/>
              <a:gd name="connsiteX100" fmla="*/ 9737 w 10000"/>
              <a:gd name="connsiteY100" fmla="*/ 6549 h 10000"/>
              <a:gd name="connsiteX101" fmla="*/ 9789 w 10000"/>
              <a:gd name="connsiteY101" fmla="*/ 6287 h 10000"/>
              <a:gd name="connsiteX102" fmla="*/ 9789 w 10000"/>
              <a:gd name="connsiteY102" fmla="*/ 6287 h 10000"/>
              <a:gd name="connsiteX103" fmla="*/ 9947 w 10000"/>
              <a:gd name="connsiteY103" fmla="*/ 5346 h 10000"/>
              <a:gd name="connsiteX104" fmla="*/ 10000 w 10000"/>
              <a:gd name="connsiteY104" fmla="*/ 5398 h 10000"/>
              <a:gd name="connsiteX105" fmla="*/ 10000 w 10000"/>
              <a:gd name="connsiteY105" fmla="*/ 4718 h 10000"/>
              <a:gd name="connsiteX106" fmla="*/ 10000 w 10000"/>
              <a:gd name="connsiteY106" fmla="*/ 4771 h 10000"/>
              <a:gd name="connsiteX107" fmla="*/ 10000 w 10000"/>
              <a:gd name="connsiteY107" fmla="*/ 4666 h 10000"/>
              <a:gd name="connsiteX108" fmla="*/ 10000 w 10000"/>
              <a:gd name="connsiteY108" fmla="*/ 4666 h 10000"/>
              <a:gd name="connsiteX109" fmla="*/ 9842 w 10000"/>
              <a:gd name="connsiteY109" fmla="*/ 3881 h 10000"/>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359 w 10000"/>
              <a:gd name="connsiteY12" fmla="*/ 158 h 10000"/>
              <a:gd name="connsiteX13" fmla="*/ 5377 w 10000"/>
              <a:gd name="connsiteY13" fmla="*/ 314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5000 w 10000"/>
              <a:gd name="connsiteY49" fmla="*/ 115 h 10000"/>
              <a:gd name="connsiteX50" fmla="*/ 4947 w 10000"/>
              <a:gd name="connsiteY50" fmla="*/ 63 h 10000"/>
              <a:gd name="connsiteX51" fmla="*/ 4737 w 10000"/>
              <a:gd name="connsiteY51" fmla="*/ 11 h 10000"/>
              <a:gd name="connsiteX52" fmla="*/ 4737 w 10000"/>
              <a:gd name="connsiteY52" fmla="*/ 11 h 10000"/>
              <a:gd name="connsiteX53" fmla="*/ 4526 w 10000"/>
              <a:gd name="connsiteY53" fmla="*/ 11 h 10000"/>
              <a:gd name="connsiteX54" fmla="*/ 4526 w 10000"/>
              <a:gd name="connsiteY54" fmla="*/ 11 h 10000"/>
              <a:gd name="connsiteX55" fmla="*/ 4421 w 10000"/>
              <a:gd name="connsiteY55" fmla="*/ 11 h 10000"/>
              <a:gd name="connsiteX56" fmla="*/ 3579 w 10000"/>
              <a:gd name="connsiteY56" fmla="*/ 220 h 10000"/>
              <a:gd name="connsiteX57" fmla="*/ 3421 w 10000"/>
              <a:gd name="connsiteY57" fmla="*/ 325 h 10000"/>
              <a:gd name="connsiteX58" fmla="*/ 3053 w 10000"/>
              <a:gd name="connsiteY58" fmla="*/ 378 h 10000"/>
              <a:gd name="connsiteX59" fmla="*/ 3053 w 10000"/>
              <a:gd name="connsiteY59" fmla="*/ 378 h 10000"/>
              <a:gd name="connsiteX60" fmla="*/ 2737 w 10000"/>
              <a:gd name="connsiteY60" fmla="*/ 482 h 10000"/>
              <a:gd name="connsiteX61" fmla="*/ 2474 w 10000"/>
              <a:gd name="connsiteY61" fmla="*/ 691 h 10000"/>
              <a:gd name="connsiteX62" fmla="*/ 2421 w 10000"/>
              <a:gd name="connsiteY62" fmla="*/ 691 h 10000"/>
              <a:gd name="connsiteX63" fmla="*/ 1737 w 10000"/>
              <a:gd name="connsiteY63" fmla="*/ 1162 h 10000"/>
              <a:gd name="connsiteX64" fmla="*/ 1316 w 10000"/>
              <a:gd name="connsiteY64" fmla="*/ 1633 h 10000"/>
              <a:gd name="connsiteX65" fmla="*/ 947 w 10000"/>
              <a:gd name="connsiteY65" fmla="*/ 2050 h 10000"/>
              <a:gd name="connsiteX66" fmla="*/ 947 w 10000"/>
              <a:gd name="connsiteY66" fmla="*/ 1998 h 10000"/>
              <a:gd name="connsiteX67" fmla="*/ 684 w 10000"/>
              <a:gd name="connsiteY67" fmla="*/ 2574 h 10000"/>
              <a:gd name="connsiteX68" fmla="*/ 474 w 10000"/>
              <a:gd name="connsiteY68" fmla="*/ 2783 h 10000"/>
              <a:gd name="connsiteX69" fmla="*/ 263 w 10000"/>
              <a:gd name="connsiteY69" fmla="*/ 3411 h 10000"/>
              <a:gd name="connsiteX70" fmla="*/ 158 w 10000"/>
              <a:gd name="connsiteY70" fmla="*/ 3568 h 10000"/>
              <a:gd name="connsiteX71" fmla="*/ 0 w 10000"/>
              <a:gd name="connsiteY71" fmla="*/ 5607 h 10000"/>
              <a:gd name="connsiteX72" fmla="*/ 0 w 10000"/>
              <a:gd name="connsiteY72" fmla="*/ 5607 h 10000"/>
              <a:gd name="connsiteX73" fmla="*/ 158 w 10000"/>
              <a:gd name="connsiteY73" fmla="*/ 5816 h 10000"/>
              <a:gd name="connsiteX74" fmla="*/ 105 w 10000"/>
              <a:gd name="connsiteY74" fmla="*/ 5816 h 10000"/>
              <a:gd name="connsiteX75" fmla="*/ 158 w 10000"/>
              <a:gd name="connsiteY75" fmla="*/ 6182 h 10000"/>
              <a:gd name="connsiteX76" fmla="*/ 158 w 10000"/>
              <a:gd name="connsiteY76" fmla="*/ 6182 h 10000"/>
              <a:gd name="connsiteX77" fmla="*/ 263 w 10000"/>
              <a:gd name="connsiteY77" fmla="*/ 6496 h 10000"/>
              <a:gd name="connsiteX78" fmla="*/ 263 w 10000"/>
              <a:gd name="connsiteY78" fmla="*/ 6549 h 10000"/>
              <a:gd name="connsiteX79" fmla="*/ 263 w 10000"/>
              <a:gd name="connsiteY79" fmla="*/ 6601 h 10000"/>
              <a:gd name="connsiteX80" fmla="*/ 211 w 10000"/>
              <a:gd name="connsiteY80" fmla="*/ 6549 h 10000"/>
              <a:gd name="connsiteX81" fmla="*/ 2105 w 10000"/>
              <a:gd name="connsiteY81" fmla="*/ 9059 h 10000"/>
              <a:gd name="connsiteX82" fmla="*/ 2053 w 10000"/>
              <a:gd name="connsiteY82" fmla="*/ 9006 h 10000"/>
              <a:gd name="connsiteX83" fmla="*/ 2263 w 10000"/>
              <a:gd name="connsiteY83" fmla="*/ 9111 h 10000"/>
              <a:gd name="connsiteX84" fmla="*/ 2211 w 10000"/>
              <a:gd name="connsiteY84" fmla="*/ 9111 h 10000"/>
              <a:gd name="connsiteX85" fmla="*/ 2947 w 10000"/>
              <a:gd name="connsiteY85" fmla="*/ 9529 h 10000"/>
              <a:gd name="connsiteX86" fmla="*/ 2895 w 10000"/>
              <a:gd name="connsiteY86" fmla="*/ 9529 h 10000"/>
              <a:gd name="connsiteX87" fmla="*/ 3263 w 10000"/>
              <a:gd name="connsiteY87" fmla="*/ 9633 h 10000"/>
              <a:gd name="connsiteX88" fmla="*/ 3263 w 10000"/>
              <a:gd name="connsiteY88" fmla="*/ 9687 h 10000"/>
              <a:gd name="connsiteX89" fmla="*/ 4842 w 10000"/>
              <a:gd name="connsiteY89" fmla="*/ 10000 h 10000"/>
              <a:gd name="connsiteX90" fmla="*/ 6211 w 10000"/>
              <a:gd name="connsiteY90" fmla="*/ 9791 h 10000"/>
              <a:gd name="connsiteX91" fmla="*/ 6211 w 10000"/>
              <a:gd name="connsiteY91" fmla="*/ 9791 h 10000"/>
              <a:gd name="connsiteX92" fmla="*/ 7842 w 10000"/>
              <a:gd name="connsiteY92" fmla="*/ 9059 h 10000"/>
              <a:gd name="connsiteX93" fmla="*/ 8368 w 10000"/>
              <a:gd name="connsiteY93" fmla="*/ 8640 h 10000"/>
              <a:gd name="connsiteX94" fmla="*/ 8368 w 10000"/>
              <a:gd name="connsiteY94" fmla="*/ 8640 h 10000"/>
              <a:gd name="connsiteX95" fmla="*/ 9263 w 10000"/>
              <a:gd name="connsiteY95" fmla="*/ 7594 h 10000"/>
              <a:gd name="connsiteX96" fmla="*/ 9263 w 10000"/>
              <a:gd name="connsiteY96" fmla="*/ 7646 h 10000"/>
              <a:gd name="connsiteX97" fmla="*/ 9316 w 10000"/>
              <a:gd name="connsiteY97" fmla="*/ 7437 h 10000"/>
              <a:gd name="connsiteX98" fmla="*/ 9368 w 10000"/>
              <a:gd name="connsiteY98" fmla="*/ 7385 h 10000"/>
              <a:gd name="connsiteX99" fmla="*/ 9737 w 10000"/>
              <a:gd name="connsiteY99" fmla="*/ 6496 h 10000"/>
              <a:gd name="connsiteX100" fmla="*/ 9737 w 10000"/>
              <a:gd name="connsiteY100" fmla="*/ 6549 h 10000"/>
              <a:gd name="connsiteX101" fmla="*/ 9789 w 10000"/>
              <a:gd name="connsiteY101" fmla="*/ 6287 h 10000"/>
              <a:gd name="connsiteX102" fmla="*/ 9789 w 10000"/>
              <a:gd name="connsiteY102" fmla="*/ 6287 h 10000"/>
              <a:gd name="connsiteX103" fmla="*/ 9947 w 10000"/>
              <a:gd name="connsiteY103" fmla="*/ 5346 h 10000"/>
              <a:gd name="connsiteX104" fmla="*/ 10000 w 10000"/>
              <a:gd name="connsiteY104" fmla="*/ 5398 h 10000"/>
              <a:gd name="connsiteX105" fmla="*/ 10000 w 10000"/>
              <a:gd name="connsiteY105" fmla="*/ 4718 h 10000"/>
              <a:gd name="connsiteX106" fmla="*/ 10000 w 10000"/>
              <a:gd name="connsiteY106" fmla="*/ 4771 h 10000"/>
              <a:gd name="connsiteX107" fmla="*/ 10000 w 10000"/>
              <a:gd name="connsiteY107" fmla="*/ 4666 h 10000"/>
              <a:gd name="connsiteX108" fmla="*/ 10000 w 10000"/>
              <a:gd name="connsiteY108" fmla="*/ 4666 h 10000"/>
              <a:gd name="connsiteX109" fmla="*/ 9842 w 10000"/>
              <a:gd name="connsiteY109" fmla="*/ 3881 h 10000"/>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359 w 10000"/>
              <a:gd name="connsiteY12" fmla="*/ 158 h 10000"/>
              <a:gd name="connsiteX13" fmla="*/ 5377 w 10000"/>
              <a:gd name="connsiteY13" fmla="*/ 314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4947 w 10000"/>
              <a:gd name="connsiteY49" fmla="*/ 63 h 10000"/>
              <a:gd name="connsiteX50" fmla="*/ 4737 w 10000"/>
              <a:gd name="connsiteY50" fmla="*/ 11 h 10000"/>
              <a:gd name="connsiteX51" fmla="*/ 4737 w 10000"/>
              <a:gd name="connsiteY51" fmla="*/ 11 h 10000"/>
              <a:gd name="connsiteX52" fmla="*/ 4526 w 10000"/>
              <a:gd name="connsiteY52" fmla="*/ 11 h 10000"/>
              <a:gd name="connsiteX53" fmla="*/ 4526 w 10000"/>
              <a:gd name="connsiteY53" fmla="*/ 11 h 10000"/>
              <a:gd name="connsiteX54" fmla="*/ 4421 w 10000"/>
              <a:gd name="connsiteY54" fmla="*/ 11 h 10000"/>
              <a:gd name="connsiteX55" fmla="*/ 3579 w 10000"/>
              <a:gd name="connsiteY55" fmla="*/ 220 h 10000"/>
              <a:gd name="connsiteX56" fmla="*/ 3421 w 10000"/>
              <a:gd name="connsiteY56" fmla="*/ 325 h 10000"/>
              <a:gd name="connsiteX57" fmla="*/ 3053 w 10000"/>
              <a:gd name="connsiteY57" fmla="*/ 378 h 10000"/>
              <a:gd name="connsiteX58" fmla="*/ 3053 w 10000"/>
              <a:gd name="connsiteY58" fmla="*/ 378 h 10000"/>
              <a:gd name="connsiteX59" fmla="*/ 2737 w 10000"/>
              <a:gd name="connsiteY59" fmla="*/ 482 h 10000"/>
              <a:gd name="connsiteX60" fmla="*/ 2474 w 10000"/>
              <a:gd name="connsiteY60" fmla="*/ 691 h 10000"/>
              <a:gd name="connsiteX61" fmla="*/ 2421 w 10000"/>
              <a:gd name="connsiteY61" fmla="*/ 691 h 10000"/>
              <a:gd name="connsiteX62" fmla="*/ 1737 w 10000"/>
              <a:gd name="connsiteY62" fmla="*/ 1162 h 10000"/>
              <a:gd name="connsiteX63" fmla="*/ 1316 w 10000"/>
              <a:gd name="connsiteY63" fmla="*/ 1633 h 10000"/>
              <a:gd name="connsiteX64" fmla="*/ 947 w 10000"/>
              <a:gd name="connsiteY64" fmla="*/ 2050 h 10000"/>
              <a:gd name="connsiteX65" fmla="*/ 947 w 10000"/>
              <a:gd name="connsiteY65" fmla="*/ 1998 h 10000"/>
              <a:gd name="connsiteX66" fmla="*/ 684 w 10000"/>
              <a:gd name="connsiteY66" fmla="*/ 2574 h 10000"/>
              <a:gd name="connsiteX67" fmla="*/ 474 w 10000"/>
              <a:gd name="connsiteY67" fmla="*/ 2783 h 10000"/>
              <a:gd name="connsiteX68" fmla="*/ 263 w 10000"/>
              <a:gd name="connsiteY68" fmla="*/ 3411 h 10000"/>
              <a:gd name="connsiteX69" fmla="*/ 158 w 10000"/>
              <a:gd name="connsiteY69" fmla="*/ 3568 h 10000"/>
              <a:gd name="connsiteX70" fmla="*/ 0 w 10000"/>
              <a:gd name="connsiteY70" fmla="*/ 5607 h 10000"/>
              <a:gd name="connsiteX71" fmla="*/ 0 w 10000"/>
              <a:gd name="connsiteY71" fmla="*/ 5607 h 10000"/>
              <a:gd name="connsiteX72" fmla="*/ 158 w 10000"/>
              <a:gd name="connsiteY72" fmla="*/ 5816 h 10000"/>
              <a:gd name="connsiteX73" fmla="*/ 105 w 10000"/>
              <a:gd name="connsiteY73" fmla="*/ 5816 h 10000"/>
              <a:gd name="connsiteX74" fmla="*/ 158 w 10000"/>
              <a:gd name="connsiteY74" fmla="*/ 6182 h 10000"/>
              <a:gd name="connsiteX75" fmla="*/ 158 w 10000"/>
              <a:gd name="connsiteY75" fmla="*/ 6182 h 10000"/>
              <a:gd name="connsiteX76" fmla="*/ 263 w 10000"/>
              <a:gd name="connsiteY76" fmla="*/ 6496 h 10000"/>
              <a:gd name="connsiteX77" fmla="*/ 263 w 10000"/>
              <a:gd name="connsiteY77" fmla="*/ 6549 h 10000"/>
              <a:gd name="connsiteX78" fmla="*/ 263 w 10000"/>
              <a:gd name="connsiteY78" fmla="*/ 6601 h 10000"/>
              <a:gd name="connsiteX79" fmla="*/ 211 w 10000"/>
              <a:gd name="connsiteY79" fmla="*/ 6549 h 10000"/>
              <a:gd name="connsiteX80" fmla="*/ 2105 w 10000"/>
              <a:gd name="connsiteY80" fmla="*/ 9059 h 10000"/>
              <a:gd name="connsiteX81" fmla="*/ 2053 w 10000"/>
              <a:gd name="connsiteY81" fmla="*/ 9006 h 10000"/>
              <a:gd name="connsiteX82" fmla="*/ 2263 w 10000"/>
              <a:gd name="connsiteY82" fmla="*/ 9111 h 10000"/>
              <a:gd name="connsiteX83" fmla="*/ 2211 w 10000"/>
              <a:gd name="connsiteY83" fmla="*/ 9111 h 10000"/>
              <a:gd name="connsiteX84" fmla="*/ 2947 w 10000"/>
              <a:gd name="connsiteY84" fmla="*/ 9529 h 10000"/>
              <a:gd name="connsiteX85" fmla="*/ 2895 w 10000"/>
              <a:gd name="connsiteY85" fmla="*/ 9529 h 10000"/>
              <a:gd name="connsiteX86" fmla="*/ 3263 w 10000"/>
              <a:gd name="connsiteY86" fmla="*/ 9633 h 10000"/>
              <a:gd name="connsiteX87" fmla="*/ 3263 w 10000"/>
              <a:gd name="connsiteY87" fmla="*/ 9687 h 10000"/>
              <a:gd name="connsiteX88" fmla="*/ 4842 w 10000"/>
              <a:gd name="connsiteY88" fmla="*/ 10000 h 10000"/>
              <a:gd name="connsiteX89" fmla="*/ 6211 w 10000"/>
              <a:gd name="connsiteY89" fmla="*/ 9791 h 10000"/>
              <a:gd name="connsiteX90" fmla="*/ 6211 w 10000"/>
              <a:gd name="connsiteY90" fmla="*/ 9791 h 10000"/>
              <a:gd name="connsiteX91" fmla="*/ 7842 w 10000"/>
              <a:gd name="connsiteY91" fmla="*/ 9059 h 10000"/>
              <a:gd name="connsiteX92" fmla="*/ 8368 w 10000"/>
              <a:gd name="connsiteY92" fmla="*/ 8640 h 10000"/>
              <a:gd name="connsiteX93" fmla="*/ 8368 w 10000"/>
              <a:gd name="connsiteY93" fmla="*/ 8640 h 10000"/>
              <a:gd name="connsiteX94" fmla="*/ 9263 w 10000"/>
              <a:gd name="connsiteY94" fmla="*/ 7594 h 10000"/>
              <a:gd name="connsiteX95" fmla="*/ 9263 w 10000"/>
              <a:gd name="connsiteY95" fmla="*/ 7646 h 10000"/>
              <a:gd name="connsiteX96" fmla="*/ 9316 w 10000"/>
              <a:gd name="connsiteY96" fmla="*/ 7437 h 10000"/>
              <a:gd name="connsiteX97" fmla="*/ 9368 w 10000"/>
              <a:gd name="connsiteY97" fmla="*/ 7385 h 10000"/>
              <a:gd name="connsiteX98" fmla="*/ 9737 w 10000"/>
              <a:gd name="connsiteY98" fmla="*/ 6496 h 10000"/>
              <a:gd name="connsiteX99" fmla="*/ 9737 w 10000"/>
              <a:gd name="connsiteY99" fmla="*/ 6549 h 10000"/>
              <a:gd name="connsiteX100" fmla="*/ 9789 w 10000"/>
              <a:gd name="connsiteY100" fmla="*/ 6287 h 10000"/>
              <a:gd name="connsiteX101" fmla="*/ 9789 w 10000"/>
              <a:gd name="connsiteY101" fmla="*/ 6287 h 10000"/>
              <a:gd name="connsiteX102" fmla="*/ 9947 w 10000"/>
              <a:gd name="connsiteY102" fmla="*/ 5346 h 10000"/>
              <a:gd name="connsiteX103" fmla="*/ 10000 w 10000"/>
              <a:gd name="connsiteY103" fmla="*/ 5398 h 10000"/>
              <a:gd name="connsiteX104" fmla="*/ 10000 w 10000"/>
              <a:gd name="connsiteY104" fmla="*/ 4718 h 10000"/>
              <a:gd name="connsiteX105" fmla="*/ 10000 w 10000"/>
              <a:gd name="connsiteY105" fmla="*/ 4771 h 10000"/>
              <a:gd name="connsiteX106" fmla="*/ 10000 w 10000"/>
              <a:gd name="connsiteY106" fmla="*/ 4666 h 10000"/>
              <a:gd name="connsiteX107" fmla="*/ 10000 w 10000"/>
              <a:gd name="connsiteY107" fmla="*/ 4666 h 10000"/>
              <a:gd name="connsiteX108" fmla="*/ 9842 w 10000"/>
              <a:gd name="connsiteY108" fmla="*/ 38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000" h="10000">
                <a:moveTo>
                  <a:pt x="9842" y="3881"/>
                </a:moveTo>
                <a:lnTo>
                  <a:pt x="9895" y="3881"/>
                </a:lnTo>
                <a:cubicBezTo>
                  <a:pt x="9789" y="3672"/>
                  <a:pt x="9737" y="3358"/>
                  <a:pt x="9632" y="3149"/>
                </a:cubicBezTo>
                <a:lnTo>
                  <a:pt x="9632" y="3149"/>
                </a:lnTo>
                <a:cubicBezTo>
                  <a:pt x="9421" y="2574"/>
                  <a:pt x="9053" y="2050"/>
                  <a:pt x="8579" y="1633"/>
                </a:cubicBezTo>
                <a:lnTo>
                  <a:pt x="8579" y="1633"/>
                </a:lnTo>
                <a:lnTo>
                  <a:pt x="8526" y="1580"/>
                </a:lnTo>
                <a:lnTo>
                  <a:pt x="8526" y="1580"/>
                </a:lnTo>
                <a:cubicBezTo>
                  <a:pt x="8474" y="1423"/>
                  <a:pt x="8211" y="1318"/>
                  <a:pt x="8158" y="1266"/>
                </a:cubicBezTo>
                <a:lnTo>
                  <a:pt x="8158" y="1266"/>
                </a:lnTo>
                <a:cubicBezTo>
                  <a:pt x="7737" y="953"/>
                  <a:pt x="7263" y="691"/>
                  <a:pt x="6789" y="534"/>
                </a:cubicBezTo>
                <a:cubicBezTo>
                  <a:pt x="6737" y="534"/>
                  <a:pt x="6737" y="482"/>
                  <a:pt x="6789" y="482"/>
                </a:cubicBezTo>
                <a:cubicBezTo>
                  <a:pt x="6316" y="430"/>
                  <a:pt x="5780" y="211"/>
                  <a:pt x="5359" y="158"/>
                </a:cubicBezTo>
                <a:cubicBezTo>
                  <a:pt x="5359" y="211"/>
                  <a:pt x="5429" y="314"/>
                  <a:pt x="5377" y="314"/>
                </a:cubicBezTo>
                <a:cubicBezTo>
                  <a:pt x="5482" y="366"/>
                  <a:pt x="5765" y="323"/>
                  <a:pt x="5842" y="325"/>
                </a:cubicBezTo>
                <a:lnTo>
                  <a:pt x="5842" y="325"/>
                </a:lnTo>
                <a:cubicBezTo>
                  <a:pt x="5895" y="378"/>
                  <a:pt x="5842" y="273"/>
                  <a:pt x="5947" y="325"/>
                </a:cubicBezTo>
                <a:cubicBezTo>
                  <a:pt x="6000" y="325"/>
                  <a:pt x="5947" y="325"/>
                  <a:pt x="5947" y="378"/>
                </a:cubicBezTo>
                <a:cubicBezTo>
                  <a:pt x="6158" y="378"/>
                  <a:pt x="6316" y="430"/>
                  <a:pt x="6526" y="482"/>
                </a:cubicBezTo>
                <a:cubicBezTo>
                  <a:pt x="6579" y="534"/>
                  <a:pt x="6737" y="534"/>
                  <a:pt x="6789" y="586"/>
                </a:cubicBezTo>
                <a:cubicBezTo>
                  <a:pt x="6842" y="586"/>
                  <a:pt x="6895" y="639"/>
                  <a:pt x="6895" y="586"/>
                </a:cubicBezTo>
                <a:cubicBezTo>
                  <a:pt x="7526" y="901"/>
                  <a:pt x="8158" y="1266"/>
                  <a:pt x="8632" y="1789"/>
                </a:cubicBezTo>
                <a:cubicBezTo>
                  <a:pt x="8947" y="1998"/>
                  <a:pt x="9105" y="2365"/>
                  <a:pt x="9316" y="2730"/>
                </a:cubicBezTo>
                <a:lnTo>
                  <a:pt x="9316" y="2730"/>
                </a:lnTo>
                <a:cubicBezTo>
                  <a:pt x="9368" y="2836"/>
                  <a:pt x="9474" y="2992"/>
                  <a:pt x="9526" y="3149"/>
                </a:cubicBezTo>
                <a:cubicBezTo>
                  <a:pt x="9544" y="3184"/>
                  <a:pt x="9561" y="3218"/>
                  <a:pt x="9579" y="3253"/>
                </a:cubicBezTo>
                <a:cubicBezTo>
                  <a:pt x="9895" y="4143"/>
                  <a:pt x="10000" y="5084"/>
                  <a:pt x="9789" y="6026"/>
                </a:cubicBezTo>
                <a:cubicBezTo>
                  <a:pt x="9526" y="7071"/>
                  <a:pt x="8947" y="7856"/>
                  <a:pt x="8263" y="8640"/>
                </a:cubicBezTo>
                <a:lnTo>
                  <a:pt x="8263" y="8588"/>
                </a:lnTo>
                <a:cubicBezTo>
                  <a:pt x="8053" y="8797"/>
                  <a:pt x="7789" y="8954"/>
                  <a:pt x="7579" y="9111"/>
                </a:cubicBezTo>
                <a:lnTo>
                  <a:pt x="7579" y="9111"/>
                </a:lnTo>
                <a:cubicBezTo>
                  <a:pt x="7000" y="9529"/>
                  <a:pt x="6211" y="9739"/>
                  <a:pt x="5579" y="9843"/>
                </a:cubicBezTo>
                <a:cubicBezTo>
                  <a:pt x="4737" y="9948"/>
                  <a:pt x="3737" y="9791"/>
                  <a:pt x="2947" y="9425"/>
                </a:cubicBezTo>
                <a:lnTo>
                  <a:pt x="2947" y="9425"/>
                </a:lnTo>
                <a:cubicBezTo>
                  <a:pt x="2263" y="9111"/>
                  <a:pt x="1789" y="8640"/>
                  <a:pt x="1316" y="8117"/>
                </a:cubicBezTo>
                <a:cubicBezTo>
                  <a:pt x="895" y="7542"/>
                  <a:pt x="421" y="6914"/>
                  <a:pt x="263" y="6182"/>
                </a:cubicBezTo>
                <a:cubicBezTo>
                  <a:pt x="211" y="5711"/>
                  <a:pt x="0" y="5136"/>
                  <a:pt x="105" y="4718"/>
                </a:cubicBezTo>
                <a:cubicBezTo>
                  <a:pt x="316" y="3829"/>
                  <a:pt x="526" y="3044"/>
                  <a:pt x="947" y="2260"/>
                </a:cubicBezTo>
                <a:cubicBezTo>
                  <a:pt x="1421" y="1580"/>
                  <a:pt x="2000" y="953"/>
                  <a:pt x="2737" y="639"/>
                </a:cubicBezTo>
                <a:cubicBezTo>
                  <a:pt x="3053" y="430"/>
                  <a:pt x="3474" y="378"/>
                  <a:pt x="3895" y="273"/>
                </a:cubicBezTo>
                <a:lnTo>
                  <a:pt x="3895" y="273"/>
                </a:lnTo>
                <a:cubicBezTo>
                  <a:pt x="4053" y="273"/>
                  <a:pt x="4158" y="115"/>
                  <a:pt x="4263" y="220"/>
                </a:cubicBezTo>
                <a:lnTo>
                  <a:pt x="4263" y="220"/>
                </a:lnTo>
                <a:cubicBezTo>
                  <a:pt x="4368" y="220"/>
                  <a:pt x="4421" y="63"/>
                  <a:pt x="4474" y="115"/>
                </a:cubicBezTo>
                <a:lnTo>
                  <a:pt x="4526" y="115"/>
                </a:lnTo>
                <a:cubicBezTo>
                  <a:pt x="4579" y="63"/>
                  <a:pt x="4526" y="115"/>
                  <a:pt x="4579" y="115"/>
                </a:cubicBezTo>
                <a:cubicBezTo>
                  <a:pt x="4632" y="115"/>
                  <a:pt x="4579" y="63"/>
                  <a:pt x="4684" y="115"/>
                </a:cubicBezTo>
                <a:cubicBezTo>
                  <a:pt x="4684" y="168"/>
                  <a:pt x="4895" y="63"/>
                  <a:pt x="4895" y="168"/>
                </a:cubicBezTo>
                <a:cubicBezTo>
                  <a:pt x="4842" y="168"/>
                  <a:pt x="5000" y="220"/>
                  <a:pt x="4895" y="220"/>
                </a:cubicBezTo>
                <a:cubicBezTo>
                  <a:pt x="4904" y="203"/>
                  <a:pt x="4973" y="98"/>
                  <a:pt x="4947" y="63"/>
                </a:cubicBezTo>
                <a:cubicBezTo>
                  <a:pt x="4842" y="63"/>
                  <a:pt x="4842" y="11"/>
                  <a:pt x="4737" y="11"/>
                </a:cubicBezTo>
                <a:lnTo>
                  <a:pt x="4737" y="11"/>
                </a:lnTo>
                <a:lnTo>
                  <a:pt x="4526" y="11"/>
                </a:lnTo>
                <a:lnTo>
                  <a:pt x="4526" y="11"/>
                </a:lnTo>
                <a:cubicBezTo>
                  <a:pt x="4474" y="-41"/>
                  <a:pt x="4368" y="115"/>
                  <a:pt x="4421" y="11"/>
                </a:cubicBezTo>
                <a:cubicBezTo>
                  <a:pt x="4158" y="63"/>
                  <a:pt x="3842" y="115"/>
                  <a:pt x="3579" y="220"/>
                </a:cubicBezTo>
                <a:cubicBezTo>
                  <a:pt x="3526" y="273"/>
                  <a:pt x="3316" y="273"/>
                  <a:pt x="3421" y="325"/>
                </a:cubicBezTo>
                <a:cubicBezTo>
                  <a:pt x="3316" y="273"/>
                  <a:pt x="3105" y="378"/>
                  <a:pt x="3053" y="378"/>
                </a:cubicBezTo>
                <a:lnTo>
                  <a:pt x="3053" y="378"/>
                </a:lnTo>
                <a:cubicBezTo>
                  <a:pt x="2895" y="378"/>
                  <a:pt x="2895" y="534"/>
                  <a:pt x="2737" y="482"/>
                </a:cubicBezTo>
                <a:cubicBezTo>
                  <a:pt x="2737" y="586"/>
                  <a:pt x="2474" y="586"/>
                  <a:pt x="2474" y="691"/>
                </a:cubicBezTo>
                <a:lnTo>
                  <a:pt x="2421" y="691"/>
                </a:lnTo>
                <a:cubicBezTo>
                  <a:pt x="2211" y="847"/>
                  <a:pt x="1947" y="1005"/>
                  <a:pt x="1737" y="1162"/>
                </a:cubicBezTo>
                <a:cubicBezTo>
                  <a:pt x="1632" y="1318"/>
                  <a:pt x="1368" y="1423"/>
                  <a:pt x="1316" y="1633"/>
                </a:cubicBezTo>
                <a:cubicBezTo>
                  <a:pt x="1211" y="1685"/>
                  <a:pt x="1053" y="1842"/>
                  <a:pt x="947" y="2050"/>
                </a:cubicBezTo>
                <a:lnTo>
                  <a:pt x="947" y="1998"/>
                </a:lnTo>
                <a:cubicBezTo>
                  <a:pt x="842" y="2208"/>
                  <a:pt x="684" y="2417"/>
                  <a:pt x="684" y="2574"/>
                </a:cubicBezTo>
                <a:cubicBezTo>
                  <a:pt x="579" y="2574"/>
                  <a:pt x="526" y="2678"/>
                  <a:pt x="474" y="2783"/>
                </a:cubicBezTo>
                <a:cubicBezTo>
                  <a:pt x="421" y="2888"/>
                  <a:pt x="316" y="3149"/>
                  <a:pt x="263" y="3411"/>
                </a:cubicBezTo>
                <a:cubicBezTo>
                  <a:pt x="211" y="3411"/>
                  <a:pt x="211" y="3568"/>
                  <a:pt x="158" y="3568"/>
                </a:cubicBezTo>
                <a:cubicBezTo>
                  <a:pt x="105" y="4195"/>
                  <a:pt x="0" y="4927"/>
                  <a:pt x="0" y="5607"/>
                </a:cubicBezTo>
                <a:lnTo>
                  <a:pt x="0" y="5607"/>
                </a:lnTo>
                <a:cubicBezTo>
                  <a:pt x="0" y="5659"/>
                  <a:pt x="105" y="5764"/>
                  <a:pt x="158" y="5816"/>
                </a:cubicBezTo>
                <a:lnTo>
                  <a:pt x="105" y="5816"/>
                </a:lnTo>
                <a:cubicBezTo>
                  <a:pt x="158" y="5921"/>
                  <a:pt x="158" y="6078"/>
                  <a:pt x="158" y="6182"/>
                </a:cubicBezTo>
                <a:lnTo>
                  <a:pt x="158" y="6182"/>
                </a:lnTo>
                <a:cubicBezTo>
                  <a:pt x="211" y="6287"/>
                  <a:pt x="158" y="6391"/>
                  <a:pt x="263" y="6496"/>
                </a:cubicBezTo>
                <a:lnTo>
                  <a:pt x="263" y="6549"/>
                </a:lnTo>
                <a:lnTo>
                  <a:pt x="263" y="6601"/>
                </a:lnTo>
                <a:lnTo>
                  <a:pt x="211" y="6549"/>
                </a:lnTo>
                <a:cubicBezTo>
                  <a:pt x="526" y="7542"/>
                  <a:pt x="1263" y="8432"/>
                  <a:pt x="2105" y="9059"/>
                </a:cubicBezTo>
                <a:cubicBezTo>
                  <a:pt x="2088" y="9041"/>
                  <a:pt x="2070" y="9024"/>
                  <a:pt x="2053" y="9006"/>
                </a:cubicBezTo>
                <a:lnTo>
                  <a:pt x="2263" y="9111"/>
                </a:lnTo>
                <a:lnTo>
                  <a:pt x="2211" y="9111"/>
                </a:lnTo>
                <a:cubicBezTo>
                  <a:pt x="2421" y="9320"/>
                  <a:pt x="2684" y="9372"/>
                  <a:pt x="2947" y="9529"/>
                </a:cubicBezTo>
                <a:lnTo>
                  <a:pt x="2895" y="9529"/>
                </a:lnTo>
                <a:cubicBezTo>
                  <a:pt x="3105" y="9581"/>
                  <a:pt x="3158" y="9687"/>
                  <a:pt x="3263" y="9633"/>
                </a:cubicBezTo>
                <a:lnTo>
                  <a:pt x="3263" y="9687"/>
                </a:lnTo>
                <a:cubicBezTo>
                  <a:pt x="3789" y="9843"/>
                  <a:pt x="4316" y="9948"/>
                  <a:pt x="4842" y="10000"/>
                </a:cubicBezTo>
                <a:cubicBezTo>
                  <a:pt x="5263" y="9948"/>
                  <a:pt x="5789" y="9948"/>
                  <a:pt x="6211" y="9791"/>
                </a:cubicBezTo>
                <a:lnTo>
                  <a:pt x="6211" y="9791"/>
                </a:lnTo>
                <a:cubicBezTo>
                  <a:pt x="6737" y="9633"/>
                  <a:pt x="7368" y="9425"/>
                  <a:pt x="7842" y="9059"/>
                </a:cubicBezTo>
                <a:cubicBezTo>
                  <a:pt x="8053" y="8954"/>
                  <a:pt x="8211" y="8797"/>
                  <a:pt x="8368" y="8640"/>
                </a:cubicBezTo>
                <a:lnTo>
                  <a:pt x="8368" y="8640"/>
                </a:lnTo>
                <a:cubicBezTo>
                  <a:pt x="8632" y="8326"/>
                  <a:pt x="9053" y="8065"/>
                  <a:pt x="9263" y="7594"/>
                </a:cubicBezTo>
                <a:lnTo>
                  <a:pt x="9263" y="7646"/>
                </a:lnTo>
                <a:cubicBezTo>
                  <a:pt x="9263" y="7594"/>
                  <a:pt x="9421" y="7437"/>
                  <a:pt x="9316" y="7437"/>
                </a:cubicBezTo>
                <a:lnTo>
                  <a:pt x="9368" y="7385"/>
                </a:lnTo>
                <a:cubicBezTo>
                  <a:pt x="9421" y="7071"/>
                  <a:pt x="9684" y="6914"/>
                  <a:pt x="9737" y="6496"/>
                </a:cubicBezTo>
                <a:lnTo>
                  <a:pt x="9737" y="6549"/>
                </a:lnTo>
                <a:cubicBezTo>
                  <a:pt x="9737" y="6443"/>
                  <a:pt x="9789" y="6339"/>
                  <a:pt x="9789" y="6287"/>
                </a:cubicBezTo>
                <a:lnTo>
                  <a:pt x="9789" y="6287"/>
                </a:lnTo>
                <a:cubicBezTo>
                  <a:pt x="9947" y="6026"/>
                  <a:pt x="9947" y="5659"/>
                  <a:pt x="9947" y="5346"/>
                </a:cubicBezTo>
                <a:cubicBezTo>
                  <a:pt x="9965" y="5363"/>
                  <a:pt x="9982" y="5381"/>
                  <a:pt x="10000" y="5398"/>
                </a:cubicBezTo>
                <a:lnTo>
                  <a:pt x="10000" y="4718"/>
                </a:lnTo>
                <a:lnTo>
                  <a:pt x="10000" y="4771"/>
                </a:lnTo>
                <a:lnTo>
                  <a:pt x="10000" y="4666"/>
                </a:lnTo>
                <a:lnTo>
                  <a:pt x="10000" y="4666"/>
                </a:lnTo>
                <a:cubicBezTo>
                  <a:pt x="10000" y="4352"/>
                  <a:pt x="9947" y="4143"/>
                  <a:pt x="9842" y="3881"/>
                </a:cubicBezTo>
                <a:close/>
              </a:path>
            </a:pathLst>
          </a:custGeom>
          <a:solidFill>
            <a:srgbClr val="000000"/>
          </a:solidFill>
          <a:ln w="158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nvGrpSpPr>
          <p:cNvPr id="52" name="Group 51"/>
          <p:cNvGrpSpPr/>
          <p:nvPr/>
        </p:nvGrpSpPr>
        <p:grpSpPr>
          <a:xfrm>
            <a:off x="2051251" y="2216553"/>
            <a:ext cx="8018412" cy="1150306"/>
            <a:chOff x="458062" y="1320104"/>
            <a:chExt cx="8018412" cy="1150306"/>
          </a:xfrm>
        </p:grpSpPr>
        <p:sp>
          <p:nvSpPr>
            <p:cNvPr id="53" name="Oval 52"/>
            <p:cNvSpPr/>
            <p:nvPr/>
          </p:nvSpPr>
          <p:spPr>
            <a:xfrm>
              <a:off x="458062" y="1320104"/>
              <a:ext cx="8018412" cy="1150306"/>
            </a:xfrm>
            <a:prstGeom prst="ellipse">
              <a:avLst/>
            </a:prstGeom>
            <a:gradFill>
              <a:gsLst>
                <a:gs pos="100000">
                  <a:schemeClr val="tx2">
                    <a:lumMod val="60000"/>
                    <a:lumOff val="40000"/>
                  </a:schemeClr>
                </a:gs>
                <a:gs pos="0">
                  <a:schemeClr val="tx2"/>
                </a:gs>
              </a:gsLst>
              <a:lin ang="16200000" scaled="1"/>
            </a:gra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TextBox 53"/>
            <p:cNvSpPr txBox="1"/>
            <p:nvPr/>
          </p:nvSpPr>
          <p:spPr>
            <a:xfrm>
              <a:off x="755576" y="1390129"/>
              <a:ext cx="7632848" cy="958752"/>
            </a:xfrm>
            <a:prstGeom prst="rect">
              <a:avLst/>
            </a:prstGeom>
            <a:noFill/>
          </p:spPr>
          <p:txBody>
            <a:bodyPr wrap="square" rtlCol="0" anchor="ctr">
              <a:normAutofit/>
            </a:bodyPr>
            <a:lstStyle/>
            <a:p>
              <a:pPr algn="ctr"/>
              <a:r>
                <a:rPr lang="en-GB" sz="4400" dirty="0" smtClean="0">
                  <a:solidFill>
                    <a:prstClr val="white"/>
                  </a:solidFill>
                </a:rPr>
                <a:t>Easy</a:t>
              </a:r>
              <a:endParaRPr lang="en-GB" sz="4400" dirty="0">
                <a:solidFill>
                  <a:prstClr val="white"/>
                </a:solidFill>
              </a:endParaRPr>
            </a:p>
          </p:txBody>
        </p:sp>
      </p:grpSp>
      <p:sp>
        <p:nvSpPr>
          <p:cNvPr id="55" name="Freeform 218"/>
          <p:cNvSpPr>
            <a:spLocks/>
          </p:cNvSpPr>
          <p:nvPr/>
        </p:nvSpPr>
        <p:spPr bwMode="auto">
          <a:xfrm>
            <a:off x="1982063" y="2216553"/>
            <a:ext cx="8103642" cy="1150306"/>
          </a:xfrm>
          <a:custGeom>
            <a:avLst/>
            <a:gdLst>
              <a:gd name="T0" fmla="*/ 188 w 190"/>
              <a:gd name="T1" fmla="*/ 75 h 192"/>
              <a:gd name="T2" fmla="*/ 183 w 190"/>
              <a:gd name="T3" fmla="*/ 61 h 192"/>
              <a:gd name="T4" fmla="*/ 163 w 190"/>
              <a:gd name="T5" fmla="*/ 32 h 192"/>
              <a:gd name="T6" fmla="*/ 162 w 190"/>
              <a:gd name="T7" fmla="*/ 31 h 192"/>
              <a:gd name="T8" fmla="*/ 155 w 190"/>
              <a:gd name="T9" fmla="*/ 25 h 192"/>
              <a:gd name="T10" fmla="*/ 129 w 190"/>
              <a:gd name="T11" fmla="*/ 10 h 192"/>
              <a:gd name="T12" fmla="*/ 104 w 190"/>
              <a:gd name="T13" fmla="*/ 6 h 192"/>
              <a:gd name="T14" fmla="*/ 111 w 190"/>
              <a:gd name="T15" fmla="*/ 7 h 192"/>
              <a:gd name="T16" fmla="*/ 113 w 190"/>
              <a:gd name="T17" fmla="*/ 8 h 192"/>
              <a:gd name="T18" fmla="*/ 129 w 190"/>
              <a:gd name="T19" fmla="*/ 12 h 192"/>
              <a:gd name="T20" fmla="*/ 164 w 190"/>
              <a:gd name="T21" fmla="*/ 35 h 192"/>
              <a:gd name="T22" fmla="*/ 177 w 190"/>
              <a:gd name="T23" fmla="*/ 53 h 192"/>
              <a:gd name="T24" fmla="*/ 182 w 190"/>
              <a:gd name="T25" fmla="*/ 63 h 192"/>
              <a:gd name="T26" fmla="*/ 157 w 190"/>
              <a:gd name="T27" fmla="*/ 166 h 192"/>
              <a:gd name="T28" fmla="*/ 144 w 190"/>
              <a:gd name="T29" fmla="*/ 175 h 192"/>
              <a:gd name="T30" fmla="*/ 106 w 190"/>
              <a:gd name="T31" fmla="*/ 189 h 192"/>
              <a:gd name="T32" fmla="*/ 56 w 190"/>
              <a:gd name="T33" fmla="*/ 181 h 192"/>
              <a:gd name="T34" fmla="*/ 5 w 190"/>
              <a:gd name="T35" fmla="*/ 119 h 192"/>
              <a:gd name="T36" fmla="*/ 18 w 190"/>
              <a:gd name="T37" fmla="*/ 44 h 192"/>
              <a:gd name="T38" fmla="*/ 74 w 190"/>
              <a:gd name="T39" fmla="*/ 6 h 192"/>
              <a:gd name="T40" fmla="*/ 81 w 190"/>
              <a:gd name="T41" fmla="*/ 5 h 192"/>
              <a:gd name="T42" fmla="*/ 85 w 190"/>
              <a:gd name="T43" fmla="*/ 3 h 192"/>
              <a:gd name="T44" fmla="*/ 87 w 190"/>
              <a:gd name="T45" fmla="*/ 3 h 192"/>
              <a:gd name="T46" fmla="*/ 93 w 190"/>
              <a:gd name="T47" fmla="*/ 4 h 192"/>
              <a:gd name="T48" fmla="*/ 96 w 190"/>
              <a:gd name="T49" fmla="*/ 4 h 192"/>
              <a:gd name="T50" fmla="*/ 95 w 190"/>
              <a:gd name="T51" fmla="*/ 3 h 192"/>
              <a:gd name="T52" fmla="*/ 90 w 190"/>
              <a:gd name="T53" fmla="*/ 1 h 192"/>
              <a:gd name="T54" fmla="*/ 86 w 190"/>
              <a:gd name="T55" fmla="*/ 1 h 192"/>
              <a:gd name="T56" fmla="*/ 84 w 190"/>
              <a:gd name="T57" fmla="*/ 1 h 192"/>
              <a:gd name="T58" fmla="*/ 65 w 190"/>
              <a:gd name="T59" fmla="*/ 7 h 192"/>
              <a:gd name="T60" fmla="*/ 58 w 190"/>
              <a:gd name="T61" fmla="*/ 8 h 192"/>
              <a:gd name="T62" fmla="*/ 47 w 190"/>
              <a:gd name="T63" fmla="*/ 14 h 192"/>
              <a:gd name="T64" fmla="*/ 33 w 190"/>
              <a:gd name="T65" fmla="*/ 23 h 192"/>
              <a:gd name="T66" fmla="*/ 18 w 190"/>
              <a:gd name="T67" fmla="*/ 40 h 192"/>
              <a:gd name="T68" fmla="*/ 13 w 190"/>
              <a:gd name="T69" fmla="*/ 50 h 192"/>
              <a:gd name="T70" fmla="*/ 5 w 190"/>
              <a:gd name="T71" fmla="*/ 66 h 192"/>
              <a:gd name="T72" fmla="*/ 0 w 190"/>
              <a:gd name="T73" fmla="*/ 108 h 192"/>
              <a:gd name="T74" fmla="*/ 3 w 190"/>
              <a:gd name="T75" fmla="*/ 112 h 192"/>
              <a:gd name="T76" fmla="*/ 3 w 190"/>
              <a:gd name="T77" fmla="*/ 119 h 192"/>
              <a:gd name="T78" fmla="*/ 5 w 190"/>
              <a:gd name="T79" fmla="*/ 125 h 192"/>
              <a:gd name="T80" fmla="*/ 5 w 190"/>
              <a:gd name="T81" fmla="*/ 127 h 192"/>
              <a:gd name="T82" fmla="*/ 40 w 190"/>
              <a:gd name="T83" fmla="*/ 174 h 192"/>
              <a:gd name="T84" fmla="*/ 43 w 190"/>
              <a:gd name="T85" fmla="*/ 175 h 192"/>
              <a:gd name="T86" fmla="*/ 56 w 190"/>
              <a:gd name="T87" fmla="*/ 183 h 192"/>
              <a:gd name="T88" fmla="*/ 62 w 190"/>
              <a:gd name="T89" fmla="*/ 185 h 192"/>
              <a:gd name="T90" fmla="*/ 92 w 190"/>
              <a:gd name="T91" fmla="*/ 192 h 192"/>
              <a:gd name="T92" fmla="*/ 118 w 190"/>
              <a:gd name="T93" fmla="*/ 188 h 192"/>
              <a:gd name="T94" fmla="*/ 159 w 190"/>
              <a:gd name="T95" fmla="*/ 166 h 192"/>
              <a:gd name="T96" fmla="*/ 176 w 190"/>
              <a:gd name="T97" fmla="*/ 146 h 192"/>
              <a:gd name="T98" fmla="*/ 177 w 190"/>
              <a:gd name="T99" fmla="*/ 143 h 192"/>
              <a:gd name="T100" fmla="*/ 185 w 190"/>
              <a:gd name="T101" fmla="*/ 125 h 192"/>
              <a:gd name="T102" fmla="*/ 186 w 190"/>
              <a:gd name="T103" fmla="*/ 121 h 192"/>
              <a:gd name="T104" fmla="*/ 189 w 190"/>
              <a:gd name="T105" fmla="*/ 103 h 192"/>
              <a:gd name="T106" fmla="*/ 190 w 190"/>
              <a:gd name="T107" fmla="*/ 91 h 192"/>
              <a:gd name="T108" fmla="*/ 190 w 190"/>
              <a:gd name="T109" fmla="*/ 90 h 192"/>
              <a:gd name="T110" fmla="*/ 187 w 190"/>
              <a:gd name="T111" fmla="*/ 75 h 192"/>
              <a:gd name="connsiteX0" fmla="*/ 9842 w 10000"/>
              <a:gd name="connsiteY0" fmla="*/ 3865 h 9959"/>
              <a:gd name="connsiteX1" fmla="*/ 9895 w 10000"/>
              <a:gd name="connsiteY1" fmla="*/ 3865 h 9959"/>
              <a:gd name="connsiteX2" fmla="*/ 9632 w 10000"/>
              <a:gd name="connsiteY2" fmla="*/ 3136 h 9959"/>
              <a:gd name="connsiteX3" fmla="*/ 9632 w 10000"/>
              <a:gd name="connsiteY3" fmla="*/ 3136 h 9959"/>
              <a:gd name="connsiteX4" fmla="*/ 8579 w 10000"/>
              <a:gd name="connsiteY4" fmla="*/ 1626 h 9959"/>
              <a:gd name="connsiteX5" fmla="*/ 8579 w 10000"/>
              <a:gd name="connsiteY5" fmla="*/ 1626 h 9959"/>
              <a:gd name="connsiteX6" fmla="*/ 8526 w 10000"/>
              <a:gd name="connsiteY6" fmla="*/ 1574 h 9959"/>
              <a:gd name="connsiteX7" fmla="*/ 8526 w 10000"/>
              <a:gd name="connsiteY7" fmla="*/ 1574 h 9959"/>
              <a:gd name="connsiteX8" fmla="*/ 8158 w 10000"/>
              <a:gd name="connsiteY8" fmla="*/ 1261 h 9959"/>
              <a:gd name="connsiteX9" fmla="*/ 8158 w 10000"/>
              <a:gd name="connsiteY9" fmla="*/ 1261 h 9959"/>
              <a:gd name="connsiteX10" fmla="*/ 6789 w 10000"/>
              <a:gd name="connsiteY10" fmla="*/ 532 h 9959"/>
              <a:gd name="connsiteX11" fmla="*/ 6789 w 10000"/>
              <a:gd name="connsiteY11" fmla="*/ 480 h 9959"/>
              <a:gd name="connsiteX12" fmla="*/ 5474 w 10000"/>
              <a:gd name="connsiteY12" fmla="*/ 219 h 9959"/>
              <a:gd name="connsiteX13" fmla="*/ 5474 w 10000"/>
              <a:gd name="connsiteY13" fmla="*/ 272 h 9959"/>
              <a:gd name="connsiteX14" fmla="*/ 5842 w 10000"/>
              <a:gd name="connsiteY14" fmla="*/ 324 h 9959"/>
              <a:gd name="connsiteX15" fmla="*/ 5842 w 10000"/>
              <a:gd name="connsiteY15" fmla="*/ 324 h 9959"/>
              <a:gd name="connsiteX16" fmla="*/ 5947 w 10000"/>
              <a:gd name="connsiteY16" fmla="*/ 324 h 9959"/>
              <a:gd name="connsiteX17" fmla="*/ 5947 w 10000"/>
              <a:gd name="connsiteY17" fmla="*/ 376 h 9959"/>
              <a:gd name="connsiteX18" fmla="*/ 6526 w 10000"/>
              <a:gd name="connsiteY18" fmla="*/ 480 h 9959"/>
              <a:gd name="connsiteX19" fmla="*/ 6789 w 10000"/>
              <a:gd name="connsiteY19" fmla="*/ 584 h 9959"/>
              <a:gd name="connsiteX20" fmla="*/ 6895 w 10000"/>
              <a:gd name="connsiteY20" fmla="*/ 584 h 9959"/>
              <a:gd name="connsiteX21" fmla="*/ 8632 w 10000"/>
              <a:gd name="connsiteY21" fmla="*/ 1782 h 9959"/>
              <a:gd name="connsiteX22" fmla="*/ 9316 w 10000"/>
              <a:gd name="connsiteY22" fmla="*/ 2719 h 9959"/>
              <a:gd name="connsiteX23" fmla="*/ 9316 w 10000"/>
              <a:gd name="connsiteY23" fmla="*/ 2719 h 9959"/>
              <a:gd name="connsiteX24" fmla="*/ 9526 w 10000"/>
              <a:gd name="connsiteY24" fmla="*/ 3136 h 9959"/>
              <a:gd name="connsiteX25" fmla="*/ 9579 w 10000"/>
              <a:gd name="connsiteY25" fmla="*/ 3240 h 9959"/>
              <a:gd name="connsiteX26" fmla="*/ 9789 w 10000"/>
              <a:gd name="connsiteY26" fmla="*/ 6001 h 9959"/>
              <a:gd name="connsiteX27" fmla="*/ 8263 w 10000"/>
              <a:gd name="connsiteY27" fmla="*/ 8605 h 9959"/>
              <a:gd name="connsiteX28" fmla="*/ 8263 w 10000"/>
              <a:gd name="connsiteY28" fmla="*/ 8553 h 9959"/>
              <a:gd name="connsiteX29" fmla="*/ 7579 w 10000"/>
              <a:gd name="connsiteY29" fmla="*/ 9074 h 9959"/>
              <a:gd name="connsiteX30" fmla="*/ 7579 w 10000"/>
              <a:gd name="connsiteY30" fmla="*/ 9074 h 9959"/>
              <a:gd name="connsiteX31" fmla="*/ 5579 w 10000"/>
              <a:gd name="connsiteY31" fmla="*/ 9803 h 9959"/>
              <a:gd name="connsiteX32" fmla="*/ 2947 w 10000"/>
              <a:gd name="connsiteY32" fmla="*/ 9386 h 9959"/>
              <a:gd name="connsiteX33" fmla="*/ 2947 w 10000"/>
              <a:gd name="connsiteY33" fmla="*/ 9386 h 9959"/>
              <a:gd name="connsiteX34" fmla="*/ 1316 w 10000"/>
              <a:gd name="connsiteY34" fmla="*/ 8084 h 9959"/>
              <a:gd name="connsiteX35" fmla="*/ 263 w 10000"/>
              <a:gd name="connsiteY35" fmla="*/ 6157 h 9959"/>
              <a:gd name="connsiteX36" fmla="*/ 105 w 10000"/>
              <a:gd name="connsiteY36" fmla="*/ 4699 h 9959"/>
              <a:gd name="connsiteX37" fmla="*/ 947 w 10000"/>
              <a:gd name="connsiteY37" fmla="*/ 2251 h 9959"/>
              <a:gd name="connsiteX38" fmla="*/ 2737 w 10000"/>
              <a:gd name="connsiteY38" fmla="*/ 636 h 9959"/>
              <a:gd name="connsiteX39" fmla="*/ 3895 w 10000"/>
              <a:gd name="connsiteY39" fmla="*/ 272 h 9959"/>
              <a:gd name="connsiteX40" fmla="*/ 3895 w 10000"/>
              <a:gd name="connsiteY40" fmla="*/ 272 h 9959"/>
              <a:gd name="connsiteX41" fmla="*/ 4263 w 10000"/>
              <a:gd name="connsiteY41" fmla="*/ 219 h 9959"/>
              <a:gd name="connsiteX42" fmla="*/ 4263 w 10000"/>
              <a:gd name="connsiteY42" fmla="*/ 219 h 9959"/>
              <a:gd name="connsiteX43" fmla="*/ 4474 w 10000"/>
              <a:gd name="connsiteY43" fmla="*/ 115 h 9959"/>
              <a:gd name="connsiteX44" fmla="*/ 4526 w 10000"/>
              <a:gd name="connsiteY44" fmla="*/ 115 h 9959"/>
              <a:gd name="connsiteX45" fmla="*/ 4579 w 10000"/>
              <a:gd name="connsiteY45" fmla="*/ 115 h 9959"/>
              <a:gd name="connsiteX46" fmla="*/ 4684 w 10000"/>
              <a:gd name="connsiteY46" fmla="*/ 115 h 9959"/>
              <a:gd name="connsiteX47" fmla="*/ 4895 w 10000"/>
              <a:gd name="connsiteY47" fmla="*/ 167 h 9959"/>
              <a:gd name="connsiteX48" fmla="*/ 4895 w 10000"/>
              <a:gd name="connsiteY48" fmla="*/ 219 h 9959"/>
              <a:gd name="connsiteX49" fmla="*/ 5053 w 10000"/>
              <a:gd name="connsiteY49" fmla="*/ 63 h 9959"/>
              <a:gd name="connsiteX50" fmla="*/ 5000 w 10000"/>
              <a:gd name="connsiteY50" fmla="*/ 115 h 9959"/>
              <a:gd name="connsiteX51" fmla="*/ 4947 w 10000"/>
              <a:gd name="connsiteY51" fmla="*/ 63 h 9959"/>
              <a:gd name="connsiteX52" fmla="*/ 4737 w 10000"/>
              <a:gd name="connsiteY52" fmla="*/ 11 h 9959"/>
              <a:gd name="connsiteX53" fmla="*/ 4737 w 10000"/>
              <a:gd name="connsiteY53" fmla="*/ 11 h 9959"/>
              <a:gd name="connsiteX54" fmla="*/ 4526 w 10000"/>
              <a:gd name="connsiteY54" fmla="*/ 11 h 9959"/>
              <a:gd name="connsiteX55" fmla="*/ 4526 w 10000"/>
              <a:gd name="connsiteY55" fmla="*/ 11 h 9959"/>
              <a:gd name="connsiteX56" fmla="*/ 4421 w 10000"/>
              <a:gd name="connsiteY56" fmla="*/ 11 h 9959"/>
              <a:gd name="connsiteX57" fmla="*/ 3579 w 10000"/>
              <a:gd name="connsiteY57" fmla="*/ 219 h 9959"/>
              <a:gd name="connsiteX58" fmla="*/ 3421 w 10000"/>
              <a:gd name="connsiteY58" fmla="*/ 324 h 9959"/>
              <a:gd name="connsiteX59" fmla="*/ 3053 w 10000"/>
              <a:gd name="connsiteY59" fmla="*/ 376 h 9959"/>
              <a:gd name="connsiteX60" fmla="*/ 3053 w 10000"/>
              <a:gd name="connsiteY60" fmla="*/ 376 h 9959"/>
              <a:gd name="connsiteX61" fmla="*/ 2737 w 10000"/>
              <a:gd name="connsiteY61" fmla="*/ 480 h 9959"/>
              <a:gd name="connsiteX62" fmla="*/ 2474 w 10000"/>
              <a:gd name="connsiteY62" fmla="*/ 688 h 9959"/>
              <a:gd name="connsiteX63" fmla="*/ 2421 w 10000"/>
              <a:gd name="connsiteY63" fmla="*/ 688 h 9959"/>
              <a:gd name="connsiteX64" fmla="*/ 1737 w 10000"/>
              <a:gd name="connsiteY64" fmla="*/ 1157 h 9959"/>
              <a:gd name="connsiteX65" fmla="*/ 1316 w 10000"/>
              <a:gd name="connsiteY65" fmla="*/ 1626 h 9959"/>
              <a:gd name="connsiteX66" fmla="*/ 947 w 10000"/>
              <a:gd name="connsiteY66" fmla="*/ 2042 h 9959"/>
              <a:gd name="connsiteX67" fmla="*/ 947 w 10000"/>
              <a:gd name="connsiteY67" fmla="*/ 1990 h 9959"/>
              <a:gd name="connsiteX68" fmla="*/ 684 w 10000"/>
              <a:gd name="connsiteY68" fmla="*/ 2563 h 9959"/>
              <a:gd name="connsiteX69" fmla="*/ 474 w 10000"/>
              <a:gd name="connsiteY69" fmla="*/ 2772 h 9959"/>
              <a:gd name="connsiteX70" fmla="*/ 263 w 10000"/>
              <a:gd name="connsiteY70" fmla="*/ 3397 h 9959"/>
              <a:gd name="connsiteX71" fmla="*/ 158 w 10000"/>
              <a:gd name="connsiteY71" fmla="*/ 3553 h 9959"/>
              <a:gd name="connsiteX72" fmla="*/ 0 w 10000"/>
              <a:gd name="connsiteY72" fmla="*/ 5584 h 9959"/>
              <a:gd name="connsiteX73" fmla="*/ 0 w 10000"/>
              <a:gd name="connsiteY73" fmla="*/ 5584 h 9959"/>
              <a:gd name="connsiteX74" fmla="*/ 158 w 10000"/>
              <a:gd name="connsiteY74" fmla="*/ 5792 h 9959"/>
              <a:gd name="connsiteX75" fmla="*/ 105 w 10000"/>
              <a:gd name="connsiteY75" fmla="*/ 5792 h 9959"/>
              <a:gd name="connsiteX76" fmla="*/ 158 w 10000"/>
              <a:gd name="connsiteY76" fmla="*/ 6157 h 9959"/>
              <a:gd name="connsiteX77" fmla="*/ 158 w 10000"/>
              <a:gd name="connsiteY77" fmla="*/ 6157 h 9959"/>
              <a:gd name="connsiteX78" fmla="*/ 263 w 10000"/>
              <a:gd name="connsiteY78" fmla="*/ 6469 h 9959"/>
              <a:gd name="connsiteX79" fmla="*/ 263 w 10000"/>
              <a:gd name="connsiteY79" fmla="*/ 6522 h 9959"/>
              <a:gd name="connsiteX80" fmla="*/ 263 w 10000"/>
              <a:gd name="connsiteY80" fmla="*/ 6574 h 9959"/>
              <a:gd name="connsiteX81" fmla="*/ 211 w 10000"/>
              <a:gd name="connsiteY81" fmla="*/ 6522 h 9959"/>
              <a:gd name="connsiteX82" fmla="*/ 2105 w 10000"/>
              <a:gd name="connsiteY82" fmla="*/ 9022 h 9959"/>
              <a:gd name="connsiteX83" fmla="*/ 2053 w 10000"/>
              <a:gd name="connsiteY83" fmla="*/ 8969 h 9959"/>
              <a:gd name="connsiteX84" fmla="*/ 2263 w 10000"/>
              <a:gd name="connsiteY84" fmla="*/ 9074 h 9959"/>
              <a:gd name="connsiteX85" fmla="*/ 2211 w 10000"/>
              <a:gd name="connsiteY85" fmla="*/ 9074 h 9959"/>
              <a:gd name="connsiteX86" fmla="*/ 2947 w 10000"/>
              <a:gd name="connsiteY86" fmla="*/ 9490 h 9959"/>
              <a:gd name="connsiteX87" fmla="*/ 2895 w 10000"/>
              <a:gd name="connsiteY87" fmla="*/ 9490 h 9959"/>
              <a:gd name="connsiteX88" fmla="*/ 3263 w 10000"/>
              <a:gd name="connsiteY88" fmla="*/ 9594 h 9959"/>
              <a:gd name="connsiteX89" fmla="*/ 3263 w 10000"/>
              <a:gd name="connsiteY89" fmla="*/ 9647 h 9959"/>
              <a:gd name="connsiteX90" fmla="*/ 4842 w 10000"/>
              <a:gd name="connsiteY90" fmla="*/ 9959 h 9959"/>
              <a:gd name="connsiteX91" fmla="*/ 6211 w 10000"/>
              <a:gd name="connsiteY91" fmla="*/ 9751 h 9959"/>
              <a:gd name="connsiteX92" fmla="*/ 6211 w 10000"/>
              <a:gd name="connsiteY92" fmla="*/ 9751 h 9959"/>
              <a:gd name="connsiteX93" fmla="*/ 7842 w 10000"/>
              <a:gd name="connsiteY93" fmla="*/ 9022 h 9959"/>
              <a:gd name="connsiteX94" fmla="*/ 8368 w 10000"/>
              <a:gd name="connsiteY94" fmla="*/ 8605 h 9959"/>
              <a:gd name="connsiteX95" fmla="*/ 8368 w 10000"/>
              <a:gd name="connsiteY95" fmla="*/ 8605 h 9959"/>
              <a:gd name="connsiteX96" fmla="*/ 9263 w 10000"/>
              <a:gd name="connsiteY96" fmla="*/ 7563 h 9959"/>
              <a:gd name="connsiteX97" fmla="*/ 9263 w 10000"/>
              <a:gd name="connsiteY97" fmla="*/ 7615 h 9959"/>
              <a:gd name="connsiteX98" fmla="*/ 9316 w 10000"/>
              <a:gd name="connsiteY98" fmla="*/ 7407 h 9959"/>
              <a:gd name="connsiteX99" fmla="*/ 9368 w 10000"/>
              <a:gd name="connsiteY99" fmla="*/ 7355 h 9959"/>
              <a:gd name="connsiteX100" fmla="*/ 9737 w 10000"/>
              <a:gd name="connsiteY100" fmla="*/ 6469 h 9959"/>
              <a:gd name="connsiteX101" fmla="*/ 9737 w 10000"/>
              <a:gd name="connsiteY101" fmla="*/ 6522 h 9959"/>
              <a:gd name="connsiteX102" fmla="*/ 9789 w 10000"/>
              <a:gd name="connsiteY102" fmla="*/ 6261 h 9959"/>
              <a:gd name="connsiteX103" fmla="*/ 9789 w 10000"/>
              <a:gd name="connsiteY103" fmla="*/ 6261 h 9959"/>
              <a:gd name="connsiteX104" fmla="*/ 9947 w 10000"/>
              <a:gd name="connsiteY104" fmla="*/ 5324 h 9959"/>
              <a:gd name="connsiteX105" fmla="*/ 10000 w 10000"/>
              <a:gd name="connsiteY105" fmla="*/ 5376 h 9959"/>
              <a:gd name="connsiteX106" fmla="*/ 10000 w 10000"/>
              <a:gd name="connsiteY106" fmla="*/ 4699 h 9959"/>
              <a:gd name="connsiteX107" fmla="*/ 10000 w 10000"/>
              <a:gd name="connsiteY107" fmla="*/ 4751 h 9959"/>
              <a:gd name="connsiteX108" fmla="*/ 10000 w 10000"/>
              <a:gd name="connsiteY108" fmla="*/ 4647 h 9959"/>
              <a:gd name="connsiteX109" fmla="*/ 10000 w 10000"/>
              <a:gd name="connsiteY109" fmla="*/ 4647 h 9959"/>
              <a:gd name="connsiteX110" fmla="*/ 9842 w 10000"/>
              <a:gd name="connsiteY110" fmla="*/ 3865 h 9959"/>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474 w 10000"/>
              <a:gd name="connsiteY12" fmla="*/ 220 h 10000"/>
              <a:gd name="connsiteX13" fmla="*/ 5474 w 10000"/>
              <a:gd name="connsiteY13" fmla="*/ 273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5000 w 10000"/>
              <a:gd name="connsiteY49" fmla="*/ 115 h 10000"/>
              <a:gd name="connsiteX50" fmla="*/ 4947 w 10000"/>
              <a:gd name="connsiteY50" fmla="*/ 63 h 10000"/>
              <a:gd name="connsiteX51" fmla="*/ 4737 w 10000"/>
              <a:gd name="connsiteY51" fmla="*/ 11 h 10000"/>
              <a:gd name="connsiteX52" fmla="*/ 4737 w 10000"/>
              <a:gd name="connsiteY52" fmla="*/ 11 h 10000"/>
              <a:gd name="connsiteX53" fmla="*/ 4526 w 10000"/>
              <a:gd name="connsiteY53" fmla="*/ 11 h 10000"/>
              <a:gd name="connsiteX54" fmla="*/ 4526 w 10000"/>
              <a:gd name="connsiteY54" fmla="*/ 11 h 10000"/>
              <a:gd name="connsiteX55" fmla="*/ 4421 w 10000"/>
              <a:gd name="connsiteY55" fmla="*/ 11 h 10000"/>
              <a:gd name="connsiteX56" fmla="*/ 3579 w 10000"/>
              <a:gd name="connsiteY56" fmla="*/ 220 h 10000"/>
              <a:gd name="connsiteX57" fmla="*/ 3421 w 10000"/>
              <a:gd name="connsiteY57" fmla="*/ 325 h 10000"/>
              <a:gd name="connsiteX58" fmla="*/ 3053 w 10000"/>
              <a:gd name="connsiteY58" fmla="*/ 378 h 10000"/>
              <a:gd name="connsiteX59" fmla="*/ 3053 w 10000"/>
              <a:gd name="connsiteY59" fmla="*/ 378 h 10000"/>
              <a:gd name="connsiteX60" fmla="*/ 2737 w 10000"/>
              <a:gd name="connsiteY60" fmla="*/ 482 h 10000"/>
              <a:gd name="connsiteX61" fmla="*/ 2474 w 10000"/>
              <a:gd name="connsiteY61" fmla="*/ 691 h 10000"/>
              <a:gd name="connsiteX62" fmla="*/ 2421 w 10000"/>
              <a:gd name="connsiteY62" fmla="*/ 691 h 10000"/>
              <a:gd name="connsiteX63" fmla="*/ 1737 w 10000"/>
              <a:gd name="connsiteY63" fmla="*/ 1162 h 10000"/>
              <a:gd name="connsiteX64" fmla="*/ 1316 w 10000"/>
              <a:gd name="connsiteY64" fmla="*/ 1633 h 10000"/>
              <a:gd name="connsiteX65" fmla="*/ 947 w 10000"/>
              <a:gd name="connsiteY65" fmla="*/ 2050 h 10000"/>
              <a:gd name="connsiteX66" fmla="*/ 947 w 10000"/>
              <a:gd name="connsiteY66" fmla="*/ 1998 h 10000"/>
              <a:gd name="connsiteX67" fmla="*/ 684 w 10000"/>
              <a:gd name="connsiteY67" fmla="*/ 2574 h 10000"/>
              <a:gd name="connsiteX68" fmla="*/ 474 w 10000"/>
              <a:gd name="connsiteY68" fmla="*/ 2783 h 10000"/>
              <a:gd name="connsiteX69" fmla="*/ 263 w 10000"/>
              <a:gd name="connsiteY69" fmla="*/ 3411 h 10000"/>
              <a:gd name="connsiteX70" fmla="*/ 158 w 10000"/>
              <a:gd name="connsiteY70" fmla="*/ 3568 h 10000"/>
              <a:gd name="connsiteX71" fmla="*/ 0 w 10000"/>
              <a:gd name="connsiteY71" fmla="*/ 5607 h 10000"/>
              <a:gd name="connsiteX72" fmla="*/ 0 w 10000"/>
              <a:gd name="connsiteY72" fmla="*/ 5607 h 10000"/>
              <a:gd name="connsiteX73" fmla="*/ 158 w 10000"/>
              <a:gd name="connsiteY73" fmla="*/ 5816 h 10000"/>
              <a:gd name="connsiteX74" fmla="*/ 105 w 10000"/>
              <a:gd name="connsiteY74" fmla="*/ 5816 h 10000"/>
              <a:gd name="connsiteX75" fmla="*/ 158 w 10000"/>
              <a:gd name="connsiteY75" fmla="*/ 6182 h 10000"/>
              <a:gd name="connsiteX76" fmla="*/ 158 w 10000"/>
              <a:gd name="connsiteY76" fmla="*/ 6182 h 10000"/>
              <a:gd name="connsiteX77" fmla="*/ 263 w 10000"/>
              <a:gd name="connsiteY77" fmla="*/ 6496 h 10000"/>
              <a:gd name="connsiteX78" fmla="*/ 263 w 10000"/>
              <a:gd name="connsiteY78" fmla="*/ 6549 h 10000"/>
              <a:gd name="connsiteX79" fmla="*/ 263 w 10000"/>
              <a:gd name="connsiteY79" fmla="*/ 6601 h 10000"/>
              <a:gd name="connsiteX80" fmla="*/ 211 w 10000"/>
              <a:gd name="connsiteY80" fmla="*/ 6549 h 10000"/>
              <a:gd name="connsiteX81" fmla="*/ 2105 w 10000"/>
              <a:gd name="connsiteY81" fmla="*/ 9059 h 10000"/>
              <a:gd name="connsiteX82" fmla="*/ 2053 w 10000"/>
              <a:gd name="connsiteY82" fmla="*/ 9006 h 10000"/>
              <a:gd name="connsiteX83" fmla="*/ 2263 w 10000"/>
              <a:gd name="connsiteY83" fmla="*/ 9111 h 10000"/>
              <a:gd name="connsiteX84" fmla="*/ 2211 w 10000"/>
              <a:gd name="connsiteY84" fmla="*/ 9111 h 10000"/>
              <a:gd name="connsiteX85" fmla="*/ 2947 w 10000"/>
              <a:gd name="connsiteY85" fmla="*/ 9529 h 10000"/>
              <a:gd name="connsiteX86" fmla="*/ 2895 w 10000"/>
              <a:gd name="connsiteY86" fmla="*/ 9529 h 10000"/>
              <a:gd name="connsiteX87" fmla="*/ 3263 w 10000"/>
              <a:gd name="connsiteY87" fmla="*/ 9633 h 10000"/>
              <a:gd name="connsiteX88" fmla="*/ 3263 w 10000"/>
              <a:gd name="connsiteY88" fmla="*/ 9687 h 10000"/>
              <a:gd name="connsiteX89" fmla="*/ 4842 w 10000"/>
              <a:gd name="connsiteY89" fmla="*/ 10000 h 10000"/>
              <a:gd name="connsiteX90" fmla="*/ 6211 w 10000"/>
              <a:gd name="connsiteY90" fmla="*/ 9791 h 10000"/>
              <a:gd name="connsiteX91" fmla="*/ 6211 w 10000"/>
              <a:gd name="connsiteY91" fmla="*/ 9791 h 10000"/>
              <a:gd name="connsiteX92" fmla="*/ 7842 w 10000"/>
              <a:gd name="connsiteY92" fmla="*/ 9059 h 10000"/>
              <a:gd name="connsiteX93" fmla="*/ 8368 w 10000"/>
              <a:gd name="connsiteY93" fmla="*/ 8640 h 10000"/>
              <a:gd name="connsiteX94" fmla="*/ 8368 w 10000"/>
              <a:gd name="connsiteY94" fmla="*/ 8640 h 10000"/>
              <a:gd name="connsiteX95" fmla="*/ 9263 w 10000"/>
              <a:gd name="connsiteY95" fmla="*/ 7594 h 10000"/>
              <a:gd name="connsiteX96" fmla="*/ 9263 w 10000"/>
              <a:gd name="connsiteY96" fmla="*/ 7646 h 10000"/>
              <a:gd name="connsiteX97" fmla="*/ 9316 w 10000"/>
              <a:gd name="connsiteY97" fmla="*/ 7437 h 10000"/>
              <a:gd name="connsiteX98" fmla="*/ 9368 w 10000"/>
              <a:gd name="connsiteY98" fmla="*/ 7385 h 10000"/>
              <a:gd name="connsiteX99" fmla="*/ 9737 w 10000"/>
              <a:gd name="connsiteY99" fmla="*/ 6496 h 10000"/>
              <a:gd name="connsiteX100" fmla="*/ 9737 w 10000"/>
              <a:gd name="connsiteY100" fmla="*/ 6549 h 10000"/>
              <a:gd name="connsiteX101" fmla="*/ 9789 w 10000"/>
              <a:gd name="connsiteY101" fmla="*/ 6287 h 10000"/>
              <a:gd name="connsiteX102" fmla="*/ 9789 w 10000"/>
              <a:gd name="connsiteY102" fmla="*/ 6287 h 10000"/>
              <a:gd name="connsiteX103" fmla="*/ 9947 w 10000"/>
              <a:gd name="connsiteY103" fmla="*/ 5346 h 10000"/>
              <a:gd name="connsiteX104" fmla="*/ 10000 w 10000"/>
              <a:gd name="connsiteY104" fmla="*/ 5398 h 10000"/>
              <a:gd name="connsiteX105" fmla="*/ 10000 w 10000"/>
              <a:gd name="connsiteY105" fmla="*/ 4718 h 10000"/>
              <a:gd name="connsiteX106" fmla="*/ 10000 w 10000"/>
              <a:gd name="connsiteY106" fmla="*/ 4771 h 10000"/>
              <a:gd name="connsiteX107" fmla="*/ 10000 w 10000"/>
              <a:gd name="connsiteY107" fmla="*/ 4666 h 10000"/>
              <a:gd name="connsiteX108" fmla="*/ 10000 w 10000"/>
              <a:gd name="connsiteY108" fmla="*/ 4666 h 10000"/>
              <a:gd name="connsiteX109" fmla="*/ 9842 w 10000"/>
              <a:gd name="connsiteY109" fmla="*/ 3881 h 10000"/>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474 w 10000"/>
              <a:gd name="connsiteY12" fmla="*/ 220 h 10000"/>
              <a:gd name="connsiteX13" fmla="*/ 5377 w 10000"/>
              <a:gd name="connsiteY13" fmla="*/ 314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5000 w 10000"/>
              <a:gd name="connsiteY49" fmla="*/ 115 h 10000"/>
              <a:gd name="connsiteX50" fmla="*/ 4947 w 10000"/>
              <a:gd name="connsiteY50" fmla="*/ 63 h 10000"/>
              <a:gd name="connsiteX51" fmla="*/ 4737 w 10000"/>
              <a:gd name="connsiteY51" fmla="*/ 11 h 10000"/>
              <a:gd name="connsiteX52" fmla="*/ 4737 w 10000"/>
              <a:gd name="connsiteY52" fmla="*/ 11 h 10000"/>
              <a:gd name="connsiteX53" fmla="*/ 4526 w 10000"/>
              <a:gd name="connsiteY53" fmla="*/ 11 h 10000"/>
              <a:gd name="connsiteX54" fmla="*/ 4526 w 10000"/>
              <a:gd name="connsiteY54" fmla="*/ 11 h 10000"/>
              <a:gd name="connsiteX55" fmla="*/ 4421 w 10000"/>
              <a:gd name="connsiteY55" fmla="*/ 11 h 10000"/>
              <a:gd name="connsiteX56" fmla="*/ 3579 w 10000"/>
              <a:gd name="connsiteY56" fmla="*/ 220 h 10000"/>
              <a:gd name="connsiteX57" fmla="*/ 3421 w 10000"/>
              <a:gd name="connsiteY57" fmla="*/ 325 h 10000"/>
              <a:gd name="connsiteX58" fmla="*/ 3053 w 10000"/>
              <a:gd name="connsiteY58" fmla="*/ 378 h 10000"/>
              <a:gd name="connsiteX59" fmla="*/ 3053 w 10000"/>
              <a:gd name="connsiteY59" fmla="*/ 378 h 10000"/>
              <a:gd name="connsiteX60" fmla="*/ 2737 w 10000"/>
              <a:gd name="connsiteY60" fmla="*/ 482 h 10000"/>
              <a:gd name="connsiteX61" fmla="*/ 2474 w 10000"/>
              <a:gd name="connsiteY61" fmla="*/ 691 h 10000"/>
              <a:gd name="connsiteX62" fmla="*/ 2421 w 10000"/>
              <a:gd name="connsiteY62" fmla="*/ 691 h 10000"/>
              <a:gd name="connsiteX63" fmla="*/ 1737 w 10000"/>
              <a:gd name="connsiteY63" fmla="*/ 1162 h 10000"/>
              <a:gd name="connsiteX64" fmla="*/ 1316 w 10000"/>
              <a:gd name="connsiteY64" fmla="*/ 1633 h 10000"/>
              <a:gd name="connsiteX65" fmla="*/ 947 w 10000"/>
              <a:gd name="connsiteY65" fmla="*/ 2050 h 10000"/>
              <a:gd name="connsiteX66" fmla="*/ 947 w 10000"/>
              <a:gd name="connsiteY66" fmla="*/ 1998 h 10000"/>
              <a:gd name="connsiteX67" fmla="*/ 684 w 10000"/>
              <a:gd name="connsiteY67" fmla="*/ 2574 h 10000"/>
              <a:gd name="connsiteX68" fmla="*/ 474 w 10000"/>
              <a:gd name="connsiteY68" fmla="*/ 2783 h 10000"/>
              <a:gd name="connsiteX69" fmla="*/ 263 w 10000"/>
              <a:gd name="connsiteY69" fmla="*/ 3411 h 10000"/>
              <a:gd name="connsiteX70" fmla="*/ 158 w 10000"/>
              <a:gd name="connsiteY70" fmla="*/ 3568 h 10000"/>
              <a:gd name="connsiteX71" fmla="*/ 0 w 10000"/>
              <a:gd name="connsiteY71" fmla="*/ 5607 h 10000"/>
              <a:gd name="connsiteX72" fmla="*/ 0 w 10000"/>
              <a:gd name="connsiteY72" fmla="*/ 5607 h 10000"/>
              <a:gd name="connsiteX73" fmla="*/ 158 w 10000"/>
              <a:gd name="connsiteY73" fmla="*/ 5816 h 10000"/>
              <a:gd name="connsiteX74" fmla="*/ 105 w 10000"/>
              <a:gd name="connsiteY74" fmla="*/ 5816 h 10000"/>
              <a:gd name="connsiteX75" fmla="*/ 158 w 10000"/>
              <a:gd name="connsiteY75" fmla="*/ 6182 h 10000"/>
              <a:gd name="connsiteX76" fmla="*/ 158 w 10000"/>
              <a:gd name="connsiteY76" fmla="*/ 6182 h 10000"/>
              <a:gd name="connsiteX77" fmla="*/ 263 w 10000"/>
              <a:gd name="connsiteY77" fmla="*/ 6496 h 10000"/>
              <a:gd name="connsiteX78" fmla="*/ 263 w 10000"/>
              <a:gd name="connsiteY78" fmla="*/ 6549 h 10000"/>
              <a:gd name="connsiteX79" fmla="*/ 263 w 10000"/>
              <a:gd name="connsiteY79" fmla="*/ 6601 h 10000"/>
              <a:gd name="connsiteX80" fmla="*/ 211 w 10000"/>
              <a:gd name="connsiteY80" fmla="*/ 6549 h 10000"/>
              <a:gd name="connsiteX81" fmla="*/ 2105 w 10000"/>
              <a:gd name="connsiteY81" fmla="*/ 9059 h 10000"/>
              <a:gd name="connsiteX82" fmla="*/ 2053 w 10000"/>
              <a:gd name="connsiteY82" fmla="*/ 9006 h 10000"/>
              <a:gd name="connsiteX83" fmla="*/ 2263 w 10000"/>
              <a:gd name="connsiteY83" fmla="*/ 9111 h 10000"/>
              <a:gd name="connsiteX84" fmla="*/ 2211 w 10000"/>
              <a:gd name="connsiteY84" fmla="*/ 9111 h 10000"/>
              <a:gd name="connsiteX85" fmla="*/ 2947 w 10000"/>
              <a:gd name="connsiteY85" fmla="*/ 9529 h 10000"/>
              <a:gd name="connsiteX86" fmla="*/ 2895 w 10000"/>
              <a:gd name="connsiteY86" fmla="*/ 9529 h 10000"/>
              <a:gd name="connsiteX87" fmla="*/ 3263 w 10000"/>
              <a:gd name="connsiteY87" fmla="*/ 9633 h 10000"/>
              <a:gd name="connsiteX88" fmla="*/ 3263 w 10000"/>
              <a:gd name="connsiteY88" fmla="*/ 9687 h 10000"/>
              <a:gd name="connsiteX89" fmla="*/ 4842 w 10000"/>
              <a:gd name="connsiteY89" fmla="*/ 10000 h 10000"/>
              <a:gd name="connsiteX90" fmla="*/ 6211 w 10000"/>
              <a:gd name="connsiteY90" fmla="*/ 9791 h 10000"/>
              <a:gd name="connsiteX91" fmla="*/ 6211 w 10000"/>
              <a:gd name="connsiteY91" fmla="*/ 9791 h 10000"/>
              <a:gd name="connsiteX92" fmla="*/ 7842 w 10000"/>
              <a:gd name="connsiteY92" fmla="*/ 9059 h 10000"/>
              <a:gd name="connsiteX93" fmla="*/ 8368 w 10000"/>
              <a:gd name="connsiteY93" fmla="*/ 8640 h 10000"/>
              <a:gd name="connsiteX94" fmla="*/ 8368 w 10000"/>
              <a:gd name="connsiteY94" fmla="*/ 8640 h 10000"/>
              <a:gd name="connsiteX95" fmla="*/ 9263 w 10000"/>
              <a:gd name="connsiteY95" fmla="*/ 7594 h 10000"/>
              <a:gd name="connsiteX96" fmla="*/ 9263 w 10000"/>
              <a:gd name="connsiteY96" fmla="*/ 7646 h 10000"/>
              <a:gd name="connsiteX97" fmla="*/ 9316 w 10000"/>
              <a:gd name="connsiteY97" fmla="*/ 7437 h 10000"/>
              <a:gd name="connsiteX98" fmla="*/ 9368 w 10000"/>
              <a:gd name="connsiteY98" fmla="*/ 7385 h 10000"/>
              <a:gd name="connsiteX99" fmla="*/ 9737 w 10000"/>
              <a:gd name="connsiteY99" fmla="*/ 6496 h 10000"/>
              <a:gd name="connsiteX100" fmla="*/ 9737 w 10000"/>
              <a:gd name="connsiteY100" fmla="*/ 6549 h 10000"/>
              <a:gd name="connsiteX101" fmla="*/ 9789 w 10000"/>
              <a:gd name="connsiteY101" fmla="*/ 6287 h 10000"/>
              <a:gd name="connsiteX102" fmla="*/ 9789 w 10000"/>
              <a:gd name="connsiteY102" fmla="*/ 6287 h 10000"/>
              <a:gd name="connsiteX103" fmla="*/ 9947 w 10000"/>
              <a:gd name="connsiteY103" fmla="*/ 5346 h 10000"/>
              <a:gd name="connsiteX104" fmla="*/ 10000 w 10000"/>
              <a:gd name="connsiteY104" fmla="*/ 5398 h 10000"/>
              <a:gd name="connsiteX105" fmla="*/ 10000 w 10000"/>
              <a:gd name="connsiteY105" fmla="*/ 4718 h 10000"/>
              <a:gd name="connsiteX106" fmla="*/ 10000 w 10000"/>
              <a:gd name="connsiteY106" fmla="*/ 4771 h 10000"/>
              <a:gd name="connsiteX107" fmla="*/ 10000 w 10000"/>
              <a:gd name="connsiteY107" fmla="*/ 4666 h 10000"/>
              <a:gd name="connsiteX108" fmla="*/ 10000 w 10000"/>
              <a:gd name="connsiteY108" fmla="*/ 4666 h 10000"/>
              <a:gd name="connsiteX109" fmla="*/ 9842 w 10000"/>
              <a:gd name="connsiteY109" fmla="*/ 3881 h 10000"/>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359 w 10000"/>
              <a:gd name="connsiteY12" fmla="*/ 158 h 10000"/>
              <a:gd name="connsiteX13" fmla="*/ 5377 w 10000"/>
              <a:gd name="connsiteY13" fmla="*/ 314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5000 w 10000"/>
              <a:gd name="connsiteY49" fmla="*/ 115 h 10000"/>
              <a:gd name="connsiteX50" fmla="*/ 4947 w 10000"/>
              <a:gd name="connsiteY50" fmla="*/ 63 h 10000"/>
              <a:gd name="connsiteX51" fmla="*/ 4737 w 10000"/>
              <a:gd name="connsiteY51" fmla="*/ 11 h 10000"/>
              <a:gd name="connsiteX52" fmla="*/ 4737 w 10000"/>
              <a:gd name="connsiteY52" fmla="*/ 11 h 10000"/>
              <a:gd name="connsiteX53" fmla="*/ 4526 w 10000"/>
              <a:gd name="connsiteY53" fmla="*/ 11 h 10000"/>
              <a:gd name="connsiteX54" fmla="*/ 4526 w 10000"/>
              <a:gd name="connsiteY54" fmla="*/ 11 h 10000"/>
              <a:gd name="connsiteX55" fmla="*/ 4421 w 10000"/>
              <a:gd name="connsiteY55" fmla="*/ 11 h 10000"/>
              <a:gd name="connsiteX56" fmla="*/ 3579 w 10000"/>
              <a:gd name="connsiteY56" fmla="*/ 220 h 10000"/>
              <a:gd name="connsiteX57" fmla="*/ 3421 w 10000"/>
              <a:gd name="connsiteY57" fmla="*/ 325 h 10000"/>
              <a:gd name="connsiteX58" fmla="*/ 3053 w 10000"/>
              <a:gd name="connsiteY58" fmla="*/ 378 h 10000"/>
              <a:gd name="connsiteX59" fmla="*/ 3053 w 10000"/>
              <a:gd name="connsiteY59" fmla="*/ 378 h 10000"/>
              <a:gd name="connsiteX60" fmla="*/ 2737 w 10000"/>
              <a:gd name="connsiteY60" fmla="*/ 482 h 10000"/>
              <a:gd name="connsiteX61" fmla="*/ 2474 w 10000"/>
              <a:gd name="connsiteY61" fmla="*/ 691 h 10000"/>
              <a:gd name="connsiteX62" fmla="*/ 2421 w 10000"/>
              <a:gd name="connsiteY62" fmla="*/ 691 h 10000"/>
              <a:gd name="connsiteX63" fmla="*/ 1737 w 10000"/>
              <a:gd name="connsiteY63" fmla="*/ 1162 h 10000"/>
              <a:gd name="connsiteX64" fmla="*/ 1316 w 10000"/>
              <a:gd name="connsiteY64" fmla="*/ 1633 h 10000"/>
              <a:gd name="connsiteX65" fmla="*/ 947 w 10000"/>
              <a:gd name="connsiteY65" fmla="*/ 2050 h 10000"/>
              <a:gd name="connsiteX66" fmla="*/ 947 w 10000"/>
              <a:gd name="connsiteY66" fmla="*/ 1998 h 10000"/>
              <a:gd name="connsiteX67" fmla="*/ 684 w 10000"/>
              <a:gd name="connsiteY67" fmla="*/ 2574 h 10000"/>
              <a:gd name="connsiteX68" fmla="*/ 474 w 10000"/>
              <a:gd name="connsiteY68" fmla="*/ 2783 h 10000"/>
              <a:gd name="connsiteX69" fmla="*/ 263 w 10000"/>
              <a:gd name="connsiteY69" fmla="*/ 3411 h 10000"/>
              <a:gd name="connsiteX70" fmla="*/ 158 w 10000"/>
              <a:gd name="connsiteY70" fmla="*/ 3568 h 10000"/>
              <a:gd name="connsiteX71" fmla="*/ 0 w 10000"/>
              <a:gd name="connsiteY71" fmla="*/ 5607 h 10000"/>
              <a:gd name="connsiteX72" fmla="*/ 0 w 10000"/>
              <a:gd name="connsiteY72" fmla="*/ 5607 h 10000"/>
              <a:gd name="connsiteX73" fmla="*/ 158 w 10000"/>
              <a:gd name="connsiteY73" fmla="*/ 5816 h 10000"/>
              <a:gd name="connsiteX74" fmla="*/ 105 w 10000"/>
              <a:gd name="connsiteY74" fmla="*/ 5816 h 10000"/>
              <a:gd name="connsiteX75" fmla="*/ 158 w 10000"/>
              <a:gd name="connsiteY75" fmla="*/ 6182 h 10000"/>
              <a:gd name="connsiteX76" fmla="*/ 158 w 10000"/>
              <a:gd name="connsiteY76" fmla="*/ 6182 h 10000"/>
              <a:gd name="connsiteX77" fmla="*/ 263 w 10000"/>
              <a:gd name="connsiteY77" fmla="*/ 6496 h 10000"/>
              <a:gd name="connsiteX78" fmla="*/ 263 w 10000"/>
              <a:gd name="connsiteY78" fmla="*/ 6549 h 10000"/>
              <a:gd name="connsiteX79" fmla="*/ 263 w 10000"/>
              <a:gd name="connsiteY79" fmla="*/ 6601 h 10000"/>
              <a:gd name="connsiteX80" fmla="*/ 211 w 10000"/>
              <a:gd name="connsiteY80" fmla="*/ 6549 h 10000"/>
              <a:gd name="connsiteX81" fmla="*/ 2105 w 10000"/>
              <a:gd name="connsiteY81" fmla="*/ 9059 h 10000"/>
              <a:gd name="connsiteX82" fmla="*/ 2053 w 10000"/>
              <a:gd name="connsiteY82" fmla="*/ 9006 h 10000"/>
              <a:gd name="connsiteX83" fmla="*/ 2263 w 10000"/>
              <a:gd name="connsiteY83" fmla="*/ 9111 h 10000"/>
              <a:gd name="connsiteX84" fmla="*/ 2211 w 10000"/>
              <a:gd name="connsiteY84" fmla="*/ 9111 h 10000"/>
              <a:gd name="connsiteX85" fmla="*/ 2947 w 10000"/>
              <a:gd name="connsiteY85" fmla="*/ 9529 h 10000"/>
              <a:gd name="connsiteX86" fmla="*/ 2895 w 10000"/>
              <a:gd name="connsiteY86" fmla="*/ 9529 h 10000"/>
              <a:gd name="connsiteX87" fmla="*/ 3263 w 10000"/>
              <a:gd name="connsiteY87" fmla="*/ 9633 h 10000"/>
              <a:gd name="connsiteX88" fmla="*/ 3263 w 10000"/>
              <a:gd name="connsiteY88" fmla="*/ 9687 h 10000"/>
              <a:gd name="connsiteX89" fmla="*/ 4842 w 10000"/>
              <a:gd name="connsiteY89" fmla="*/ 10000 h 10000"/>
              <a:gd name="connsiteX90" fmla="*/ 6211 w 10000"/>
              <a:gd name="connsiteY90" fmla="*/ 9791 h 10000"/>
              <a:gd name="connsiteX91" fmla="*/ 6211 w 10000"/>
              <a:gd name="connsiteY91" fmla="*/ 9791 h 10000"/>
              <a:gd name="connsiteX92" fmla="*/ 7842 w 10000"/>
              <a:gd name="connsiteY92" fmla="*/ 9059 h 10000"/>
              <a:gd name="connsiteX93" fmla="*/ 8368 w 10000"/>
              <a:gd name="connsiteY93" fmla="*/ 8640 h 10000"/>
              <a:gd name="connsiteX94" fmla="*/ 8368 w 10000"/>
              <a:gd name="connsiteY94" fmla="*/ 8640 h 10000"/>
              <a:gd name="connsiteX95" fmla="*/ 9263 w 10000"/>
              <a:gd name="connsiteY95" fmla="*/ 7594 h 10000"/>
              <a:gd name="connsiteX96" fmla="*/ 9263 w 10000"/>
              <a:gd name="connsiteY96" fmla="*/ 7646 h 10000"/>
              <a:gd name="connsiteX97" fmla="*/ 9316 w 10000"/>
              <a:gd name="connsiteY97" fmla="*/ 7437 h 10000"/>
              <a:gd name="connsiteX98" fmla="*/ 9368 w 10000"/>
              <a:gd name="connsiteY98" fmla="*/ 7385 h 10000"/>
              <a:gd name="connsiteX99" fmla="*/ 9737 w 10000"/>
              <a:gd name="connsiteY99" fmla="*/ 6496 h 10000"/>
              <a:gd name="connsiteX100" fmla="*/ 9737 w 10000"/>
              <a:gd name="connsiteY100" fmla="*/ 6549 h 10000"/>
              <a:gd name="connsiteX101" fmla="*/ 9789 w 10000"/>
              <a:gd name="connsiteY101" fmla="*/ 6287 h 10000"/>
              <a:gd name="connsiteX102" fmla="*/ 9789 w 10000"/>
              <a:gd name="connsiteY102" fmla="*/ 6287 h 10000"/>
              <a:gd name="connsiteX103" fmla="*/ 9947 w 10000"/>
              <a:gd name="connsiteY103" fmla="*/ 5346 h 10000"/>
              <a:gd name="connsiteX104" fmla="*/ 10000 w 10000"/>
              <a:gd name="connsiteY104" fmla="*/ 5398 h 10000"/>
              <a:gd name="connsiteX105" fmla="*/ 10000 w 10000"/>
              <a:gd name="connsiteY105" fmla="*/ 4718 h 10000"/>
              <a:gd name="connsiteX106" fmla="*/ 10000 w 10000"/>
              <a:gd name="connsiteY106" fmla="*/ 4771 h 10000"/>
              <a:gd name="connsiteX107" fmla="*/ 10000 w 10000"/>
              <a:gd name="connsiteY107" fmla="*/ 4666 h 10000"/>
              <a:gd name="connsiteX108" fmla="*/ 10000 w 10000"/>
              <a:gd name="connsiteY108" fmla="*/ 4666 h 10000"/>
              <a:gd name="connsiteX109" fmla="*/ 9842 w 10000"/>
              <a:gd name="connsiteY109" fmla="*/ 3881 h 10000"/>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359 w 10000"/>
              <a:gd name="connsiteY12" fmla="*/ 158 h 10000"/>
              <a:gd name="connsiteX13" fmla="*/ 5377 w 10000"/>
              <a:gd name="connsiteY13" fmla="*/ 314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4947 w 10000"/>
              <a:gd name="connsiteY49" fmla="*/ 63 h 10000"/>
              <a:gd name="connsiteX50" fmla="*/ 4737 w 10000"/>
              <a:gd name="connsiteY50" fmla="*/ 11 h 10000"/>
              <a:gd name="connsiteX51" fmla="*/ 4737 w 10000"/>
              <a:gd name="connsiteY51" fmla="*/ 11 h 10000"/>
              <a:gd name="connsiteX52" fmla="*/ 4526 w 10000"/>
              <a:gd name="connsiteY52" fmla="*/ 11 h 10000"/>
              <a:gd name="connsiteX53" fmla="*/ 4526 w 10000"/>
              <a:gd name="connsiteY53" fmla="*/ 11 h 10000"/>
              <a:gd name="connsiteX54" fmla="*/ 4421 w 10000"/>
              <a:gd name="connsiteY54" fmla="*/ 11 h 10000"/>
              <a:gd name="connsiteX55" fmla="*/ 3579 w 10000"/>
              <a:gd name="connsiteY55" fmla="*/ 220 h 10000"/>
              <a:gd name="connsiteX56" fmla="*/ 3421 w 10000"/>
              <a:gd name="connsiteY56" fmla="*/ 325 h 10000"/>
              <a:gd name="connsiteX57" fmla="*/ 3053 w 10000"/>
              <a:gd name="connsiteY57" fmla="*/ 378 h 10000"/>
              <a:gd name="connsiteX58" fmla="*/ 3053 w 10000"/>
              <a:gd name="connsiteY58" fmla="*/ 378 h 10000"/>
              <a:gd name="connsiteX59" fmla="*/ 2737 w 10000"/>
              <a:gd name="connsiteY59" fmla="*/ 482 h 10000"/>
              <a:gd name="connsiteX60" fmla="*/ 2474 w 10000"/>
              <a:gd name="connsiteY60" fmla="*/ 691 h 10000"/>
              <a:gd name="connsiteX61" fmla="*/ 2421 w 10000"/>
              <a:gd name="connsiteY61" fmla="*/ 691 h 10000"/>
              <a:gd name="connsiteX62" fmla="*/ 1737 w 10000"/>
              <a:gd name="connsiteY62" fmla="*/ 1162 h 10000"/>
              <a:gd name="connsiteX63" fmla="*/ 1316 w 10000"/>
              <a:gd name="connsiteY63" fmla="*/ 1633 h 10000"/>
              <a:gd name="connsiteX64" fmla="*/ 947 w 10000"/>
              <a:gd name="connsiteY64" fmla="*/ 2050 h 10000"/>
              <a:gd name="connsiteX65" fmla="*/ 947 w 10000"/>
              <a:gd name="connsiteY65" fmla="*/ 1998 h 10000"/>
              <a:gd name="connsiteX66" fmla="*/ 684 w 10000"/>
              <a:gd name="connsiteY66" fmla="*/ 2574 h 10000"/>
              <a:gd name="connsiteX67" fmla="*/ 474 w 10000"/>
              <a:gd name="connsiteY67" fmla="*/ 2783 h 10000"/>
              <a:gd name="connsiteX68" fmla="*/ 263 w 10000"/>
              <a:gd name="connsiteY68" fmla="*/ 3411 h 10000"/>
              <a:gd name="connsiteX69" fmla="*/ 158 w 10000"/>
              <a:gd name="connsiteY69" fmla="*/ 3568 h 10000"/>
              <a:gd name="connsiteX70" fmla="*/ 0 w 10000"/>
              <a:gd name="connsiteY70" fmla="*/ 5607 h 10000"/>
              <a:gd name="connsiteX71" fmla="*/ 0 w 10000"/>
              <a:gd name="connsiteY71" fmla="*/ 5607 h 10000"/>
              <a:gd name="connsiteX72" fmla="*/ 158 w 10000"/>
              <a:gd name="connsiteY72" fmla="*/ 5816 h 10000"/>
              <a:gd name="connsiteX73" fmla="*/ 105 w 10000"/>
              <a:gd name="connsiteY73" fmla="*/ 5816 h 10000"/>
              <a:gd name="connsiteX74" fmla="*/ 158 w 10000"/>
              <a:gd name="connsiteY74" fmla="*/ 6182 h 10000"/>
              <a:gd name="connsiteX75" fmla="*/ 158 w 10000"/>
              <a:gd name="connsiteY75" fmla="*/ 6182 h 10000"/>
              <a:gd name="connsiteX76" fmla="*/ 263 w 10000"/>
              <a:gd name="connsiteY76" fmla="*/ 6496 h 10000"/>
              <a:gd name="connsiteX77" fmla="*/ 263 w 10000"/>
              <a:gd name="connsiteY77" fmla="*/ 6549 h 10000"/>
              <a:gd name="connsiteX78" fmla="*/ 263 w 10000"/>
              <a:gd name="connsiteY78" fmla="*/ 6601 h 10000"/>
              <a:gd name="connsiteX79" fmla="*/ 211 w 10000"/>
              <a:gd name="connsiteY79" fmla="*/ 6549 h 10000"/>
              <a:gd name="connsiteX80" fmla="*/ 2105 w 10000"/>
              <a:gd name="connsiteY80" fmla="*/ 9059 h 10000"/>
              <a:gd name="connsiteX81" fmla="*/ 2053 w 10000"/>
              <a:gd name="connsiteY81" fmla="*/ 9006 h 10000"/>
              <a:gd name="connsiteX82" fmla="*/ 2263 w 10000"/>
              <a:gd name="connsiteY82" fmla="*/ 9111 h 10000"/>
              <a:gd name="connsiteX83" fmla="*/ 2211 w 10000"/>
              <a:gd name="connsiteY83" fmla="*/ 9111 h 10000"/>
              <a:gd name="connsiteX84" fmla="*/ 2947 w 10000"/>
              <a:gd name="connsiteY84" fmla="*/ 9529 h 10000"/>
              <a:gd name="connsiteX85" fmla="*/ 2895 w 10000"/>
              <a:gd name="connsiteY85" fmla="*/ 9529 h 10000"/>
              <a:gd name="connsiteX86" fmla="*/ 3263 w 10000"/>
              <a:gd name="connsiteY86" fmla="*/ 9633 h 10000"/>
              <a:gd name="connsiteX87" fmla="*/ 3263 w 10000"/>
              <a:gd name="connsiteY87" fmla="*/ 9687 h 10000"/>
              <a:gd name="connsiteX88" fmla="*/ 4842 w 10000"/>
              <a:gd name="connsiteY88" fmla="*/ 10000 h 10000"/>
              <a:gd name="connsiteX89" fmla="*/ 6211 w 10000"/>
              <a:gd name="connsiteY89" fmla="*/ 9791 h 10000"/>
              <a:gd name="connsiteX90" fmla="*/ 6211 w 10000"/>
              <a:gd name="connsiteY90" fmla="*/ 9791 h 10000"/>
              <a:gd name="connsiteX91" fmla="*/ 7842 w 10000"/>
              <a:gd name="connsiteY91" fmla="*/ 9059 h 10000"/>
              <a:gd name="connsiteX92" fmla="*/ 8368 w 10000"/>
              <a:gd name="connsiteY92" fmla="*/ 8640 h 10000"/>
              <a:gd name="connsiteX93" fmla="*/ 8368 w 10000"/>
              <a:gd name="connsiteY93" fmla="*/ 8640 h 10000"/>
              <a:gd name="connsiteX94" fmla="*/ 9263 w 10000"/>
              <a:gd name="connsiteY94" fmla="*/ 7594 h 10000"/>
              <a:gd name="connsiteX95" fmla="*/ 9263 w 10000"/>
              <a:gd name="connsiteY95" fmla="*/ 7646 h 10000"/>
              <a:gd name="connsiteX96" fmla="*/ 9316 w 10000"/>
              <a:gd name="connsiteY96" fmla="*/ 7437 h 10000"/>
              <a:gd name="connsiteX97" fmla="*/ 9368 w 10000"/>
              <a:gd name="connsiteY97" fmla="*/ 7385 h 10000"/>
              <a:gd name="connsiteX98" fmla="*/ 9737 w 10000"/>
              <a:gd name="connsiteY98" fmla="*/ 6496 h 10000"/>
              <a:gd name="connsiteX99" fmla="*/ 9737 w 10000"/>
              <a:gd name="connsiteY99" fmla="*/ 6549 h 10000"/>
              <a:gd name="connsiteX100" fmla="*/ 9789 w 10000"/>
              <a:gd name="connsiteY100" fmla="*/ 6287 h 10000"/>
              <a:gd name="connsiteX101" fmla="*/ 9789 w 10000"/>
              <a:gd name="connsiteY101" fmla="*/ 6287 h 10000"/>
              <a:gd name="connsiteX102" fmla="*/ 9947 w 10000"/>
              <a:gd name="connsiteY102" fmla="*/ 5346 h 10000"/>
              <a:gd name="connsiteX103" fmla="*/ 10000 w 10000"/>
              <a:gd name="connsiteY103" fmla="*/ 5398 h 10000"/>
              <a:gd name="connsiteX104" fmla="*/ 10000 w 10000"/>
              <a:gd name="connsiteY104" fmla="*/ 4718 h 10000"/>
              <a:gd name="connsiteX105" fmla="*/ 10000 w 10000"/>
              <a:gd name="connsiteY105" fmla="*/ 4771 h 10000"/>
              <a:gd name="connsiteX106" fmla="*/ 10000 w 10000"/>
              <a:gd name="connsiteY106" fmla="*/ 4666 h 10000"/>
              <a:gd name="connsiteX107" fmla="*/ 10000 w 10000"/>
              <a:gd name="connsiteY107" fmla="*/ 4666 h 10000"/>
              <a:gd name="connsiteX108" fmla="*/ 9842 w 10000"/>
              <a:gd name="connsiteY108" fmla="*/ 38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000" h="10000">
                <a:moveTo>
                  <a:pt x="9842" y="3881"/>
                </a:moveTo>
                <a:lnTo>
                  <a:pt x="9895" y="3881"/>
                </a:lnTo>
                <a:cubicBezTo>
                  <a:pt x="9789" y="3672"/>
                  <a:pt x="9737" y="3358"/>
                  <a:pt x="9632" y="3149"/>
                </a:cubicBezTo>
                <a:lnTo>
                  <a:pt x="9632" y="3149"/>
                </a:lnTo>
                <a:cubicBezTo>
                  <a:pt x="9421" y="2574"/>
                  <a:pt x="9053" y="2050"/>
                  <a:pt x="8579" y="1633"/>
                </a:cubicBezTo>
                <a:lnTo>
                  <a:pt x="8579" y="1633"/>
                </a:lnTo>
                <a:lnTo>
                  <a:pt x="8526" y="1580"/>
                </a:lnTo>
                <a:lnTo>
                  <a:pt x="8526" y="1580"/>
                </a:lnTo>
                <a:cubicBezTo>
                  <a:pt x="8474" y="1423"/>
                  <a:pt x="8211" y="1318"/>
                  <a:pt x="8158" y="1266"/>
                </a:cubicBezTo>
                <a:lnTo>
                  <a:pt x="8158" y="1266"/>
                </a:lnTo>
                <a:cubicBezTo>
                  <a:pt x="7737" y="953"/>
                  <a:pt x="7263" y="691"/>
                  <a:pt x="6789" y="534"/>
                </a:cubicBezTo>
                <a:cubicBezTo>
                  <a:pt x="6737" y="534"/>
                  <a:pt x="6737" y="482"/>
                  <a:pt x="6789" y="482"/>
                </a:cubicBezTo>
                <a:cubicBezTo>
                  <a:pt x="6316" y="430"/>
                  <a:pt x="5780" y="211"/>
                  <a:pt x="5359" y="158"/>
                </a:cubicBezTo>
                <a:cubicBezTo>
                  <a:pt x="5359" y="211"/>
                  <a:pt x="5429" y="314"/>
                  <a:pt x="5377" y="314"/>
                </a:cubicBezTo>
                <a:cubicBezTo>
                  <a:pt x="5482" y="366"/>
                  <a:pt x="5765" y="323"/>
                  <a:pt x="5842" y="325"/>
                </a:cubicBezTo>
                <a:lnTo>
                  <a:pt x="5842" y="325"/>
                </a:lnTo>
                <a:cubicBezTo>
                  <a:pt x="5895" y="378"/>
                  <a:pt x="5842" y="273"/>
                  <a:pt x="5947" y="325"/>
                </a:cubicBezTo>
                <a:cubicBezTo>
                  <a:pt x="6000" y="325"/>
                  <a:pt x="5947" y="325"/>
                  <a:pt x="5947" y="378"/>
                </a:cubicBezTo>
                <a:cubicBezTo>
                  <a:pt x="6158" y="378"/>
                  <a:pt x="6316" y="430"/>
                  <a:pt x="6526" y="482"/>
                </a:cubicBezTo>
                <a:cubicBezTo>
                  <a:pt x="6579" y="534"/>
                  <a:pt x="6737" y="534"/>
                  <a:pt x="6789" y="586"/>
                </a:cubicBezTo>
                <a:cubicBezTo>
                  <a:pt x="6842" y="586"/>
                  <a:pt x="6895" y="639"/>
                  <a:pt x="6895" y="586"/>
                </a:cubicBezTo>
                <a:cubicBezTo>
                  <a:pt x="7526" y="901"/>
                  <a:pt x="8158" y="1266"/>
                  <a:pt x="8632" y="1789"/>
                </a:cubicBezTo>
                <a:cubicBezTo>
                  <a:pt x="8947" y="1998"/>
                  <a:pt x="9105" y="2365"/>
                  <a:pt x="9316" y="2730"/>
                </a:cubicBezTo>
                <a:lnTo>
                  <a:pt x="9316" y="2730"/>
                </a:lnTo>
                <a:cubicBezTo>
                  <a:pt x="9368" y="2836"/>
                  <a:pt x="9474" y="2992"/>
                  <a:pt x="9526" y="3149"/>
                </a:cubicBezTo>
                <a:cubicBezTo>
                  <a:pt x="9544" y="3184"/>
                  <a:pt x="9561" y="3218"/>
                  <a:pt x="9579" y="3253"/>
                </a:cubicBezTo>
                <a:cubicBezTo>
                  <a:pt x="9895" y="4143"/>
                  <a:pt x="10000" y="5084"/>
                  <a:pt x="9789" y="6026"/>
                </a:cubicBezTo>
                <a:cubicBezTo>
                  <a:pt x="9526" y="7071"/>
                  <a:pt x="8947" y="7856"/>
                  <a:pt x="8263" y="8640"/>
                </a:cubicBezTo>
                <a:lnTo>
                  <a:pt x="8263" y="8588"/>
                </a:lnTo>
                <a:cubicBezTo>
                  <a:pt x="8053" y="8797"/>
                  <a:pt x="7789" y="8954"/>
                  <a:pt x="7579" y="9111"/>
                </a:cubicBezTo>
                <a:lnTo>
                  <a:pt x="7579" y="9111"/>
                </a:lnTo>
                <a:cubicBezTo>
                  <a:pt x="7000" y="9529"/>
                  <a:pt x="6211" y="9739"/>
                  <a:pt x="5579" y="9843"/>
                </a:cubicBezTo>
                <a:cubicBezTo>
                  <a:pt x="4737" y="9948"/>
                  <a:pt x="3737" y="9791"/>
                  <a:pt x="2947" y="9425"/>
                </a:cubicBezTo>
                <a:lnTo>
                  <a:pt x="2947" y="9425"/>
                </a:lnTo>
                <a:cubicBezTo>
                  <a:pt x="2263" y="9111"/>
                  <a:pt x="1789" y="8640"/>
                  <a:pt x="1316" y="8117"/>
                </a:cubicBezTo>
                <a:cubicBezTo>
                  <a:pt x="895" y="7542"/>
                  <a:pt x="421" y="6914"/>
                  <a:pt x="263" y="6182"/>
                </a:cubicBezTo>
                <a:cubicBezTo>
                  <a:pt x="211" y="5711"/>
                  <a:pt x="0" y="5136"/>
                  <a:pt x="105" y="4718"/>
                </a:cubicBezTo>
                <a:cubicBezTo>
                  <a:pt x="316" y="3829"/>
                  <a:pt x="526" y="3044"/>
                  <a:pt x="947" y="2260"/>
                </a:cubicBezTo>
                <a:cubicBezTo>
                  <a:pt x="1421" y="1580"/>
                  <a:pt x="2000" y="953"/>
                  <a:pt x="2737" y="639"/>
                </a:cubicBezTo>
                <a:cubicBezTo>
                  <a:pt x="3053" y="430"/>
                  <a:pt x="3474" y="378"/>
                  <a:pt x="3895" y="273"/>
                </a:cubicBezTo>
                <a:lnTo>
                  <a:pt x="3895" y="273"/>
                </a:lnTo>
                <a:cubicBezTo>
                  <a:pt x="4053" y="273"/>
                  <a:pt x="4158" y="115"/>
                  <a:pt x="4263" y="220"/>
                </a:cubicBezTo>
                <a:lnTo>
                  <a:pt x="4263" y="220"/>
                </a:lnTo>
                <a:cubicBezTo>
                  <a:pt x="4368" y="220"/>
                  <a:pt x="4421" y="63"/>
                  <a:pt x="4474" y="115"/>
                </a:cubicBezTo>
                <a:lnTo>
                  <a:pt x="4526" y="115"/>
                </a:lnTo>
                <a:cubicBezTo>
                  <a:pt x="4579" y="63"/>
                  <a:pt x="4526" y="115"/>
                  <a:pt x="4579" y="115"/>
                </a:cubicBezTo>
                <a:cubicBezTo>
                  <a:pt x="4632" y="115"/>
                  <a:pt x="4579" y="63"/>
                  <a:pt x="4684" y="115"/>
                </a:cubicBezTo>
                <a:cubicBezTo>
                  <a:pt x="4684" y="168"/>
                  <a:pt x="4895" y="63"/>
                  <a:pt x="4895" y="168"/>
                </a:cubicBezTo>
                <a:cubicBezTo>
                  <a:pt x="4842" y="168"/>
                  <a:pt x="5000" y="220"/>
                  <a:pt x="4895" y="220"/>
                </a:cubicBezTo>
                <a:cubicBezTo>
                  <a:pt x="4904" y="203"/>
                  <a:pt x="4973" y="98"/>
                  <a:pt x="4947" y="63"/>
                </a:cubicBezTo>
                <a:cubicBezTo>
                  <a:pt x="4842" y="63"/>
                  <a:pt x="4842" y="11"/>
                  <a:pt x="4737" y="11"/>
                </a:cubicBezTo>
                <a:lnTo>
                  <a:pt x="4737" y="11"/>
                </a:lnTo>
                <a:lnTo>
                  <a:pt x="4526" y="11"/>
                </a:lnTo>
                <a:lnTo>
                  <a:pt x="4526" y="11"/>
                </a:lnTo>
                <a:cubicBezTo>
                  <a:pt x="4474" y="-41"/>
                  <a:pt x="4368" y="115"/>
                  <a:pt x="4421" y="11"/>
                </a:cubicBezTo>
                <a:cubicBezTo>
                  <a:pt x="4158" y="63"/>
                  <a:pt x="3842" y="115"/>
                  <a:pt x="3579" y="220"/>
                </a:cubicBezTo>
                <a:cubicBezTo>
                  <a:pt x="3526" y="273"/>
                  <a:pt x="3316" y="273"/>
                  <a:pt x="3421" y="325"/>
                </a:cubicBezTo>
                <a:cubicBezTo>
                  <a:pt x="3316" y="273"/>
                  <a:pt x="3105" y="378"/>
                  <a:pt x="3053" y="378"/>
                </a:cubicBezTo>
                <a:lnTo>
                  <a:pt x="3053" y="378"/>
                </a:lnTo>
                <a:cubicBezTo>
                  <a:pt x="2895" y="378"/>
                  <a:pt x="2895" y="534"/>
                  <a:pt x="2737" y="482"/>
                </a:cubicBezTo>
                <a:cubicBezTo>
                  <a:pt x="2737" y="586"/>
                  <a:pt x="2474" y="586"/>
                  <a:pt x="2474" y="691"/>
                </a:cubicBezTo>
                <a:lnTo>
                  <a:pt x="2421" y="691"/>
                </a:lnTo>
                <a:cubicBezTo>
                  <a:pt x="2211" y="847"/>
                  <a:pt x="1947" y="1005"/>
                  <a:pt x="1737" y="1162"/>
                </a:cubicBezTo>
                <a:cubicBezTo>
                  <a:pt x="1632" y="1318"/>
                  <a:pt x="1368" y="1423"/>
                  <a:pt x="1316" y="1633"/>
                </a:cubicBezTo>
                <a:cubicBezTo>
                  <a:pt x="1211" y="1685"/>
                  <a:pt x="1053" y="1842"/>
                  <a:pt x="947" y="2050"/>
                </a:cubicBezTo>
                <a:lnTo>
                  <a:pt x="947" y="1998"/>
                </a:lnTo>
                <a:cubicBezTo>
                  <a:pt x="842" y="2208"/>
                  <a:pt x="684" y="2417"/>
                  <a:pt x="684" y="2574"/>
                </a:cubicBezTo>
                <a:cubicBezTo>
                  <a:pt x="579" y="2574"/>
                  <a:pt x="526" y="2678"/>
                  <a:pt x="474" y="2783"/>
                </a:cubicBezTo>
                <a:cubicBezTo>
                  <a:pt x="421" y="2888"/>
                  <a:pt x="316" y="3149"/>
                  <a:pt x="263" y="3411"/>
                </a:cubicBezTo>
                <a:cubicBezTo>
                  <a:pt x="211" y="3411"/>
                  <a:pt x="211" y="3568"/>
                  <a:pt x="158" y="3568"/>
                </a:cubicBezTo>
                <a:cubicBezTo>
                  <a:pt x="105" y="4195"/>
                  <a:pt x="0" y="4927"/>
                  <a:pt x="0" y="5607"/>
                </a:cubicBezTo>
                <a:lnTo>
                  <a:pt x="0" y="5607"/>
                </a:lnTo>
                <a:cubicBezTo>
                  <a:pt x="0" y="5659"/>
                  <a:pt x="105" y="5764"/>
                  <a:pt x="158" y="5816"/>
                </a:cubicBezTo>
                <a:lnTo>
                  <a:pt x="105" y="5816"/>
                </a:lnTo>
                <a:cubicBezTo>
                  <a:pt x="158" y="5921"/>
                  <a:pt x="158" y="6078"/>
                  <a:pt x="158" y="6182"/>
                </a:cubicBezTo>
                <a:lnTo>
                  <a:pt x="158" y="6182"/>
                </a:lnTo>
                <a:cubicBezTo>
                  <a:pt x="211" y="6287"/>
                  <a:pt x="158" y="6391"/>
                  <a:pt x="263" y="6496"/>
                </a:cubicBezTo>
                <a:lnTo>
                  <a:pt x="263" y="6549"/>
                </a:lnTo>
                <a:lnTo>
                  <a:pt x="263" y="6601"/>
                </a:lnTo>
                <a:lnTo>
                  <a:pt x="211" y="6549"/>
                </a:lnTo>
                <a:cubicBezTo>
                  <a:pt x="526" y="7542"/>
                  <a:pt x="1263" y="8432"/>
                  <a:pt x="2105" y="9059"/>
                </a:cubicBezTo>
                <a:cubicBezTo>
                  <a:pt x="2088" y="9041"/>
                  <a:pt x="2070" y="9024"/>
                  <a:pt x="2053" y="9006"/>
                </a:cubicBezTo>
                <a:lnTo>
                  <a:pt x="2263" y="9111"/>
                </a:lnTo>
                <a:lnTo>
                  <a:pt x="2211" y="9111"/>
                </a:lnTo>
                <a:cubicBezTo>
                  <a:pt x="2421" y="9320"/>
                  <a:pt x="2684" y="9372"/>
                  <a:pt x="2947" y="9529"/>
                </a:cubicBezTo>
                <a:lnTo>
                  <a:pt x="2895" y="9529"/>
                </a:lnTo>
                <a:cubicBezTo>
                  <a:pt x="3105" y="9581"/>
                  <a:pt x="3158" y="9687"/>
                  <a:pt x="3263" y="9633"/>
                </a:cubicBezTo>
                <a:lnTo>
                  <a:pt x="3263" y="9687"/>
                </a:lnTo>
                <a:cubicBezTo>
                  <a:pt x="3789" y="9843"/>
                  <a:pt x="4316" y="9948"/>
                  <a:pt x="4842" y="10000"/>
                </a:cubicBezTo>
                <a:cubicBezTo>
                  <a:pt x="5263" y="9948"/>
                  <a:pt x="5789" y="9948"/>
                  <a:pt x="6211" y="9791"/>
                </a:cubicBezTo>
                <a:lnTo>
                  <a:pt x="6211" y="9791"/>
                </a:lnTo>
                <a:cubicBezTo>
                  <a:pt x="6737" y="9633"/>
                  <a:pt x="7368" y="9425"/>
                  <a:pt x="7842" y="9059"/>
                </a:cubicBezTo>
                <a:cubicBezTo>
                  <a:pt x="8053" y="8954"/>
                  <a:pt x="8211" y="8797"/>
                  <a:pt x="8368" y="8640"/>
                </a:cubicBezTo>
                <a:lnTo>
                  <a:pt x="8368" y="8640"/>
                </a:lnTo>
                <a:cubicBezTo>
                  <a:pt x="8632" y="8326"/>
                  <a:pt x="9053" y="8065"/>
                  <a:pt x="9263" y="7594"/>
                </a:cubicBezTo>
                <a:lnTo>
                  <a:pt x="9263" y="7646"/>
                </a:lnTo>
                <a:cubicBezTo>
                  <a:pt x="9263" y="7594"/>
                  <a:pt x="9421" y="7437"/>
                  <a:pt x="9316" y="7437"/>
                </a:cubicBezTo>
                <a:lnTo>
                  <a:pt x="9368" y="7385"/>
                </a:lnTo>
                <a:cubicBezTo>
                  <a:pt x="9421" y="7071"/>
                  <a:pt x="9684" y="6914"/>
                  <a:pt x="9737" y="6496"/>
                </a:cubicBezTo>
                <a:lnTo>
                  <a:pt x="9737" y="6549"/>
                </a:lnTo>
                <a:cubicBezTo>
                  <a:pt x="9737" y="6443"/>
                  <a:pt x="9789" y="6339"/>
                  <a:pt x="9789" y="6287"/>
                </a:cubicBezTo>
                <a:lnTo>
                  <a:pt x="9789" y="6287"/>
                </a:lnTo>
                <a:cubicBezTo>
                  <a:pt x="9947" y="6026"/>
                  <a:pt x="9947" y="5659"/>
                  <a:pt x="9947" y="5346"/>
                </a:cubicBezTo>
                <a:cubicBezTo>
                  <a:pt x="9965" y="5363"/>
                  <a:pt x="9982" y="5381"/>
                  <a:pt x="10000" y="5398"/>
                </a:cubicBezTo>
                <a:lnTo>
                  <a:pt x="10000" y="4718"/>
                </a:lnTo>
                <a:lnTo>
                  <a:pt x="10000" y="4771"/>
                </a:lnTo>
                <a:lnTo>
                  <a:pt x="10000" y="4666"/>
                </a:lnTo>
                <a:lnTo>
                  <a:pt x="10000" y="4666"/>
                </a:lnTo>
                <a:cubicBezTo>
                  <a:pt x="10000" y="4352"/>
                  <a:pt x="9947" y="4143"/>
                  <a:pt x="9842" y="3881"/>
                </a:cubicBezTo>
                <a:close/>
              </a:path>
            </a:pathLst>
          </a:custGeom>
          <a:solidFill>
            <a:srgbClr val="000000"/>
          </a:solidFill>
          <a:ln w="158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Rectangle 2"/>
          <p:cNvSpPr>
            <a:spLocks noGrp="1" noChangeArrowheads="1"/>
          </p:cNvSpPr>
          <p:nvPr>
            <p:ph type="title"/>
          </p:nvPr>
        </p:nvSpPr>
        <p:spPr>
          <a:xfrm>
            <a:off x="0" y="5791200"/>
            <a:ext cx="9453093" cy="1066800"/>
          </a:xfrm>
          <a:solidFill>
            <a:srgbClr val="002050"/>
          </a:solidFill>
        </p:spPr>
        <p:txBody>
          <a:bodyPr>
            <a:normAutofit/>
          </a:bodyPr>
          <a:lstStyle/>
          <a:p>
            <a:r>
              <a:rPr lang="en-US" altLang="en-US" b="1" dirty="0" smtClean="0">
                <a:solidFill>
                  <a:schemeClr val="bg1"/>
                </a:solidFill>
                <a:effectLst>
                  <a:outerShdw blurRad="38100" dist="38100" dir="2700000" algn="tl">
                    <a:srgbClr val="000000">
                      <a:alpha val="43137"/>
                    </a:srgbClr>
                  </a:outerShdw>
                </a:effectLst>
              </a:rPr>
              <a:t>    Cool Technologies</a:t>
            </a:r>
            <a:endParaRPr lang="en-US" altLang="en-US" b="1" dirty="0">
              <a:solidFill>
                <a:schemeClr val="bg1"/>
              </a:solidFill>
              <a:effectLst>
                <a:outerShdw blurRad="38100" dist="38100" dir="2700000" algn="tl">
                  <a:srgbClr val="000000">
                    <a:alpha val="43137"/>
                  </a:srgbClr>
                </a:outerShdw>
              </a:effectLst>
            </a:endParaRPr>
          </a:p>
        </p:txBody>
      </p:sp>
      <p:pic>
        <p:nvPicPr>
          <p:cNvPr id="19" name="Picture 13" descr="C:\Users\Vincent\Desktop\a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608" y="3313573"/>
            <a:ext cx="2880320" cy="684885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051251" y="3900798"/>
            <a:ext cx="8018412" cy="1150306"/>
            <a:chOff x="458062" y="1320104"/>
            <a:chExt cx="8018412" cy="1150306"/>
          </a:xfrm>
        </p:grpSpPr>
        <p:sp>
          <p:nvSpPr>
            <p:cNvPr id="21" name="Oval 20"/>
            <p:cNvSpPr/>
            <p:nvPr/>
          </p:nvSpPr>
          <p:spPr>
            <a:xfrm>
              <a:off x="458062" y="1320104"/>
              <a:ext cx="8018412" cy="1150306"/>
            </a:xfrm>
            <a:prstGeom prst="ellipse">
              <a:avLst/>
            </a:prstGeom>
            <a:gradFill>
              <a:gsLst>
                <a:gs pos="100000">
                  <a:schemeClr val="tx2">
                    <a:lumMod val="60000"/>
                    <a:lumOff val="40000"/>
                  </a:schemeClr>
                </a:gs>
                <a:gs pos="0">
                  <a:schemeClr val="tx2"/>
                </a:gs>
              </a:gsLst>
              <a:lin ang="16200000" scaled="1"/>
            </a:gra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TextBox 21"/>
            <p:cNvSpPr txBox="1"/>
            <p:nvPr/>
          </p:nvSpPr>
          <p:spPr>
            <a:xfrm>
              <a:off x="755576" y="1390129"/>
              <a:ext cx="7632848" cy="958752"/>
            </a:xfrm>
            <a:prstGeom prst="rect">
              <a:avLst/>
            </a:prstGeom>
            <a:noFill/>
          </p:spPr>
          <p:txBody>
            <a:bodyPr wrap="square" rtlCol="0" anchor="ctr">
              <a:normAutofit/>
            </a:bodyPr>
            <a:lstStyle/>
            <a:p>
              <a:pPr algn="ctr"/>
              <a:r>
                <a:rPr lang="en-GB" sz="4400" dirty="0" smtClean="0">
                  <a:solidFill>
                    <a:prstClr val="white"/>
                  </a:solidFill>
                </a:rPr>
                <a:t>Engaging</a:t>
              </a:r>
              <a:endParaRPr lang="en-GB" sz="4400" dirty="0">
                <a:solidFill>
                  <a:prstClr val="white"/>
                </a:solidFill>
              </a:endParaRPr>
            </a:p>
          </p:txBody>
        </p:sp>
      </p:grpSp>
      <p:sp>
        <p:nvSpPr>
          <p:cNvPr id="23" name="Freeform 218"/>
          <p:cNvSpPr>
            <a:spLocks/>
          </p:cNvSpPr>
          <p:nvPr/>
        </p:nvSpPr>
        <p:spPr bwMode="auto">
          <a:xfrm>
            <a:off x="1982063" y="3900798"/>
            <a:ext cx="8103642" cy="1150306"/>
          </a:xfrm>
          <a:custGeom>
            <a:avLst/>
            <a:gdLst>
              <a:gd name="T0" fmla="*/ 188 w 190"/>
              <a:gd name="T1" fmla="*/ 75 h 192"/>
              <a:gd name="T2" fmla="*/ 183 w 190"/>
              <a:gd name="T3" fmla="*/ 61 h 192"/>
              <a:gd name="T4" fmla="*/ 163 w 190"/>
              <a:gd name="T5" fmla="*/ 32 h 192"/>
              <a:gd name="T6" fmla="*/ 162 w 190"/>
              <a:gd name="T7" fmla="*/ 31 h 192"/>
              <a:gd name="T8" fmla="*/ 155 w 190"/>
              <a:gd name="T9" fmla="*/ 25 h 192"/>
              <a:gd name="T10" fmla="*/ 129 w 190"/>
              <a:gd name="T11" fmla="*/ 10 h 192"/>
              <a:gd name="T12" fmla="*/ 104 w 190"/>
              <a:gd name="T13" fmla="*/ 6 h 192"/>
              <a:gd name="T14" fmla="*/ 111 w 190"/>
              <a:gd name="T15" fmla="*/ 7 h 192"/>
              <a:gd name="T16" fmla="*/ 113 w 190"/>
              <a:gd name="T17" fmla="*/ 8 h 192"/>
              <a:gd name="T18" fmla="*/ 129 w 190"/>
              <a:gd name="T19" fmla="*/ 12 h 192"/>
              <a:gd name="T20" fmla="*/ 164 w 190"/>
              <a:gd name="T21" fmla="*/ 35 h 192"/>
              <a:gd name="T22" fmla="*/ 177 w 190"/>
              <a:gd name="T23" fmla="*/ 53 h 192"/>
              <a:gd name="T24" fmla="*/ 182 w 190"/>
              <a:gd name="T25" fmla="*/ 63 h 192"/>
              <a:gd name="T26" fmla="*/ 157 w 190"/>
              <a:gd name="T27" fmla="*/ 166 h 192"/>
              <a:gd name="T28" fmla="*/ 144 w 190"/>
              <a:gd name="T29" fmla="*/ 175 h 192"/>
              <a:gd name="T30" fmla="*/ 106 w 190"/>
              <a:gd name="T31" fmla="*/ 189 h 192"/>
              <a:gd name="T32" fmla="*/ 56 w 190"/>
              <a:gd name="T33" fmla="*/ 181 h 192"/>
              <a:gd name="T34" fmla="*/ 5 w 190"/>
              <a:gd name="T35" fmla="*/ 119 h 192"/>
              <a:gd name="T36" fmla="*/ 18 w 190"/>
              <a:gd name="T37" fmla="*/ 44 h 192"/>
              <a:gd name="T38" fmla="*/ 74 w 190"/>
              <a:gd name="T39" fmla="*/ 6 h 192"/>
              <a:gd name="T40" fmla="*/ 81 w 190"/>
              <a:gd name="T41" fmla="*/ 5 h 192"/>
              <a:gd name="T42" fmla="*/ 85 w 190"/>
              <a:gd name="T43" fmla="*/ 3 h 192"/>
              <a:gd name="T44" fmla="*/ 87 w 190"/>
              <a:gd name="T45" fmla="*/ 3 h 192"/>
              <a:gd name="T46" fmla="*/ 93 w 190"/>
              <a:gd name="T47" fmla="*/ 4 h 192"/>
              <a:gd name="T48" fmla="*/ 96 w 190"/>
              <a:gd name="T49" fmla="*/ 4 h 192"/>
              <a:gd name="T50" fmla="*/ 95 w 190"/>
              <a:gd name="T51" fmla="*/ 3 h 192"/>
              <a:gd name="T52" fmla="*/ 90 w 190"/>
              <a:gd name="T53" fmla="*/ 1 h 192"/>
              <a:gd name="T54" fmla="*/ 86 w 190"/>
              <a:gd name="T55" fmla="*/ 1 h 192"/>
              <a:gd name="T56" fmla="*/ 84 w 190"/>
              <a:gd name="T57" fmla="*/ 1 h 192"/>
              <a:gd name="T58" fmla="*/ 65 w 190"/>
              <a:gd name="T59" fmla="*/ 7 h 192"/>
              <a:gd name="T60" fmla="*/ 58 w 190"/>
              <a:gd name="T61" fmla="*/ 8 h 192"/>
              <a:gd name="T62" fmla="*/ 47 w 190"/>
              <a:gd name="T63" fmla="*/ 14 h 192"/>
              <a:gd name="T64" fmla="*/ 33 w 190"/>
              <a:gd name="T65" fmla="*/ 23 h 192"/>
              <a:gd name="T66" fmla="*/ 18 w 190"/>
              <a:gd name="T67" fmla="*/ 40 h 192"/>
              <a:gd name="T68" fmla="*/ 13 w 190"/>
              <a:gd name="T69" fmla="*/ 50 h 192"/>
              <a:gd name="T70" fmla="*/ 5 w 190"/>
              <a:gd name="T71" fmla="*/ 66 h 192"/>
              <a:gd name="T72" fmla="*/ 0 w 190"/>
              <a:gd name="T73" fmla="*/ 108 h 192"/>
              <a:gd name="T74" fmla="*/ 3 w 190"/>
              <a:gd name="T75" fmla="*/ 112 h 192"/>
              <a:gd name="T76" fmla="*/ 3 w 190"/>
              <a:gd name="T77" fmla="*/ 119 h 192"/>
              <a:gd name="T78" fmla="*/ 5 w 190"/>
              <a:gd name="T79" fmla="*/ 125 h 192"/>
              <a:gd name="T80" fmla="*/ 5 w 190"/>
              <a:gd name="T81" fmla="*/ 127 h 192"/>
              <a:gd name="T82" fmla="*/ 40 w 190"/>
              <a:gd name="T83" fmla="*/ 174 h 192"/>
              <a:gd name="T84" fmla="*/ 43 w 190"/>
              <a:gd name="T85" fmla="*/ 175 h 192"/>
              <a:gd name="T86" fmla="*/ 56 w 190"/>
              <a:gd name="T87" fmla="*/ 183 h 192"/>
              <a:gd name="T88" fmla="*/ 62 w 190"/>
              <a:gd name="T89" fmla="*/ 185 h 192"/>
              <a:gd name="T90" fmla="*/ 92 w 190"/>
              <a:gd name="T91" fmla="*/ 192 h 192"/>
              <a:gd name="T92" fmla="*/ 118 w 190"/>
              <a:gd name="T93" fmla="*/ 188 h 192"/>
              <a:gd name="T94" fmla="*/ 159 w 190"/>
              <a:gd name="T95" fmla="*/ 166 h 192"/>
              <a:gd name="T96" fmla="*/ 176 w 190"/>
              <a:gd name="T97" fmla="*/ 146 h 192"/>
              <a:gd name="T98" fmla="*/ 177 w 190"/>
              <a:gd name="T99" fmla="*/ 143 h 192"/>
              <a:gd name="T100" fmla="*/ 185 w 190"/>
              <a:gd name="T101" fmla="*/ 125 h 192"/>
              <a:gd name="T102" fmla="*/ 186 w 190"/>
              <a:gd name="T103" fmla="*/ 121 h 192"/>
              <a:gd name="T104" fmla="*/ 189 w 190"/>
              <a:gd name="T105" fmla="*/ 103 h 192"/>
              <a:gd name="T106" fmla="*/ 190 w 190"/>
              <a:gd name="T107" fmla="*/ 91 h 192"/>
              <a:gd name="T108" fmla="*/ 190 w 190"/>
              <a:gd name="T109" fmla="*/ 90 h 192"/>
              <a:gd name="T110" fmla="*/ 187 w 190"/>
              <a:gd name="T111" fmla="*/ 75 h 192"/>
              <a:gd name="connsiteX0" fmla="*/ 9842 w 10000"/>
              <a:gd name="connsiteY0" fmla="*/ 3865 h 9959"/>
              <a:gd name="connsiteX1" fmla="*/ 9895 w 10000"/>
              <a:gd name="connsiteY1" fmla="*/ 3865 h 9959"/>
              <a:gd name="connsiteX2" fmla="*/ 9632 w 10000"/>
              <a:gd name="connsiteY2" fmla="*/ 3136 h 9959"/>
              <a:gd name="connsiteX3" fmla="*/ 9632 w 10000"/>
              <a:gd name="connsiteY3" fmla="*/ 3136 h 9959"/>
              <a:gd name="connsiteX4" fmla="*/ 8579 w 10000"/>
              <a:gd name="connsiteY4" fmla="*/ 1626 h 9959"/>
              <a:gd name="connsiteX5" fmla="*/ 8579 w 10000"/>
              <a:gd name="connsiteY5" fmla="*/ 1626 h 9959"/>
              <a:gd name="connsiteX6" fmla="*/ 8526 w 10000"/>
              <a:gd name="connsiteY6" fmla="*/ 1574 h 9959"/>
              <a:gd name="connsiteX7" fmla="*/ 8526 w 10000"/>
              <a:gd name="connsiteY7" fmla="*/ 1574 h 9959"/>
              <a:gd name="connsiteX8" fmla="*/ 8158 w 10000"/>
              <a:gd name="connsiteY8" fmla="*/ 1261 h 9959"/>
              <a:gd name="connsiteX9" fmla="*/ 8158 w 10000"/>
              <a:gd name="connsiteY9" fmla="*/ 1261 h 9959"/>
              <a:gd name="connsiteX10" fmla="*/ 6789 w 10000"/>
              <a:gd name="connsiteY10" fmla="*/ 532 h 9959"/>
              <a:gd name="connsiteX11" fmla="*/ 6789 w 10000"/>
              <a:gd name="connsiteY11" fmla="*/ 480 h 9959"/>
              <a:gd name="connsiteX12" fmla="*/ 5474 w 10000"/>
              <a:gd name="connsiteY12" fmla="*/ 219 h 9959"/>
              <a:gd name="connsiteX13" fmla="*/ 5474 w 10000"/>
              <a:gd name="connsiteY13" fmla="*/ 272 h 9959"/>
              <a:gd name="connsiteX14" fmla="*/ 5842 w 10000"/>
              <a:gd name="connsiteY14" fmla="*/ 324 h 9959"/>
              <a:gd name="connsiteX15" fmla="*/ 5842 w 10000"/>
              <a:gd name="connsiteY15" fmla="*/ 324 h 9959"/>
              <a:gd name="connsiteX16" fmla="*/ 5947 w 10000"/>
              <a:gd name="connsiteY16" fmla="*/ 324 h 9959"/>
              <a:gd name="connsiteX17" fmla="*/ 5947 w 10000"/>
              <a:gd name="connsiteY17" fmla="*/ 376 h 9959"/>
              <a:gd name="connsiteX18" fmla="*/ 6526 w 10000"/>
              <a:gd name="connsiteY18" fmla="*/ 480 h 9959"/>
              <a:gd name="connsiteX19" fmla="*/ 6789 w 10000"/>
              <a:gd name="connsiteY19" fmla="*/ 584 h 9959"/>
              <a:gd name="connsiteX20" fmla="*/ 6895 w 10000"/>
              <a:gd name="connsiteY20" fmla="*/ 584 h 9959"/>
              <a:gd name="connsiteX21" fmla="*/ 8632 w 10000"/>
              <a:gd name="connsiteY21" fmla="*/ 1782 h 9959"/>
              <a:gd name="connsiteX22" fmla="*/ 9316 w 10000"/>
              <a:gd name="connsiteY22" fmla="*/ 2719 h 9959"/>
              <a:gd name="connsiteX23" fmla="*/ 9316 w 10000"/>
              <a:gd name="connsiteY23" fmla="*/ 2719 h 9959"/>
              <a:gd name="connsiteX24" fmla="*/ 9526 w 10000"/>
              <a:gd name="connsiteY24" fmla="*/ 3136 h 9959"/>
              <a:gd name="connsiteX25" fmla="*/ 9579 w 10000"/>
              <a:gd name="connsiteY25" fmla="*/ 3240 h 9959"/>
              <a:gd name="connsiteX26" fmla="*/ 9789 w 10000"/>
              <a:gd name="connsiteY26" fmla="*/ 6001 h 9959"/>
              <a:gd name="connsiteX27" fmla="*/ 8263 w 10000"/>
              <a:gd name="connsiteY27" fmla="*/ 8605 h 9959"/>
              <a:gd name="connsiteX28" fmla="*/ 8263 w 10000"/>
              <a:gd name="connsiteY28" fmla="*/ 8553 h 9959"/>
              <a:gd name="connsiteX29" fmla="*/ 7579 w 10000"/>
              <a:gd name="connsiteY29" fmla="*/ 9074 h 9959"/>
              <a:gd name="connsiteX30" fmla="*/ 7579 w 10000"/>
              <a:gd name="connsiteY30" fmla="*/ 9074 h 9959"/>
              <a:gd name="connsiteX31" fmla="*/ 5579 w 10000"/>
              <a:gd name="connsiteY31" fmla="*/ 9803 h 9959"/>
              <a:gd name="connsiteX32" fmla="*/ 2947 w 10000"/>
              <a:gd name="connsiteY32" fmla="*/ 9386 h 9959"/>
              <a:gd name="connsiteX33" fmla="*/ 2947 w 10000"/>
              <a:gd name="connsiteY33" fmla="*/ 9386 h 9959"/>
              <a:gd name="connsiteX34" fmla="*/ 1316 w 10000"/>
              <a:gd name="connsiteY34" fmla="*/ 8084 h 9959"/>
              <a:gd name="connsiteX35" fmla="*/ 263 w 10000"/>
              <a:gd name="connsiteY35" fmla="*/ 6157 h 9959"/>
              <a:gd name="connsiteX36" fmla="*/ 105 w 10000"/>
              <a:gd name="connsiteY36" fmla="*/ 4699 h 9959"/>
              <a:gd name="connsiteX37" fmla="*/ 947 w 10000"/>
              <a:gd name="connsiteY37" fmla="*/ 2251 h 9959"/>
              <a:gd name="connsiteX38" fmla="*/ 2737 w 10000"/>
              <a:gd name="connsiteY38" fmla="*/ 636 h 9959"/>
              <a:gd name="connsiteX39" fmla="*/ 3895 w 10000"/>
              <a:gd name="connsiteY39" fmla="*/ 272 h 9959"/>
              <a:gd name="connsiteX40" fmla="*/ 3895 w 10000"/>
              <a:gd name="connsiteY40" fmla="*/ 272 h 9959"/>
              <a:gd name="connsiteX41" fmla="*/ 4263 w 10000"/>
              <a:gd name="connsiteY41" fmla="*/ 219 h 9959"/>
              <a:gd name="connsiteX42" fmla="*/ 4263 w 10000"/>
              <a:gd name="connsiteY42" fmla="*/ 219 h 9959"/>
              <a:gd name="connsiteX43" fmla="*/ 4474 w 10000"/>
              <a:gd name="connsiteY43" fmla="*/ 115 h 9959"/>
              <a:gd name="connsiteX44" fmla="*/ 4526 w 10000"/>
              <a:gd name="connsiteY44" fmla="*/ 115 h 9959"/>
              <a:gd name="connsiteX45" fmla="*/ 4579 w 10000"/>
              <a:gd name="connsiteY45" fmla="*/ 115 h 9959"/>
              <a:gd name="connsiteX46" fmla="*/ 4684 w 10000"/>
              <a:gd name="connsiteY46" fmla="*/ 115 h 9959"/>
              <a:gd name="connsiteX47" fmla="*/ 4895 w 10000"/>
              <a:gd name="connsiteY47" fmla="*/ 167 h 9959"/>
              <a:gd name="connsiteX48" fmla="*/ 4895 w 10000"/>
              <a:gd name="connsiteY48" fmla="*/ 219 h 9959"/>
              <a:gd name="connsiteX49" fmla="*/ 5053 w 10000"/>
              <a:gd name="connsiteY49" fmla="*/ 63 h 9959"/>
              <a:gd name="connsiteX50" fmla="*/ 5000 w 10000"/>
              <a:gd name="connsiteY50" fmla="*/ 115 h 9959"/>
              <a:gd name="connsiteX51" fmla="*/ 4947 w 10000"/>
              <a:gd name="connsiteY51" fmla="*/ 63 h 9959"/>
              <a:gd name="connsiteX52" fmla="*/ 4737 w 10000"/>
              <a:gd name="connsiteY52" fmla="*/ 11 h 9959"/>
              <a:gd name="connsiteX53" fmla="*/ 4737 w 10000"/>
              <a:gd name="connsiteY53" fmla="*/ 11 h 9959"/>
              <a:gd name="connsiteX54" fmla="*/ 4526 w 10000"/>
              <a:gd name="connsiteY54" fmla="*/ 11 h 9959"/>
              <a:gd name="connsiteX55" fmla="*/ 4526 w 10000"/>
              <a:gd name="connsiteY55" fmla="*/ 11 h 9959"/>
              <a:gd name="connsiteX56" fmla="*/ 4421 w 10000"/>
              <a:gd name="connsiteY56" fmla="*/ 11 h 9959"/>
              <a:gd name="connsiteX57" fmla="*/ 3579 w 10000"/>
              <a:gd name="connsiteY57" fmla="*/ 219 h 9959"/>
              <a:gd name="connsiteX58" fmla="*/ 3421 w 10000"/>
              <a:gd name="connsiteY58" fmla="*/ 324 h 9959"/>
              <a:gd name="connsiteX59" fmla="*/ 3053 w 10000"/>
              <a:gd name="connsiteY59" fmla="*/ 376 h 9959"/>
              <a:gd name="connsiteX60" fmla="*/ 3053 w 10000"/>
              <a:gd name="connsiteY60" fmla="*/ 376 h 9959"/>
              <a:gd name="connsiteX61" fmla="*/ 2737 w 10000"/>
              <a:gd name="connsiteY61" fmla="*/ 480 h 9959"/>
              <a:gd name="connsiteX62" fmla="*/ 2474 w 10000"/>
              <a:gd name="connsiteY62" fmla="*/ 688 h 9959"/>
              <a:gd name="connsiteX63" fmla="*/ 2421 w 10000"/>
              <a:gd name="connsiteY63" fmla="*/ 688 h 9959"/>
              <a:gd name="connsiteX64" fmla="*/ 1737 w 10000"/>
              <a:gd name="connsiteY64" fmla="*/ 1157 h 9959"/>
              <a:gd name="connsiteX65" fmla="*/ 1316 w 10000"/>
              <a:gd name="connsiteY65" fmla="*/ 1626 h 9959"/>
              <a:gd name="connsiteX66" fmla="*/ 947 w 10000"/>
              <a:gd name="connsiteY66" fmla="*/ 2042 h 9959"/>
              <a:gd name="connsiteX67" fmla="*/ 947 w 10000"/>
              <a:gd name="connsiteY67" fmla="*/ 1990 h 9959"/>
              <a:gd name="connsiteX68" fmla="*/ 684 w 10000"/>
              <a:gd name="connsiteY68" fmla="*/ 2563 h 9959"/>
              <a:gd name="connsiteX69" fmla="*/ 474 w 10000"/>
              <a:gd name="connsiteY69" fmla="*/ 2772 h 9959"/>
              <a:gd name="connsiteX70" fmla="*/ 263 w 10000"/>
              <a:gd name="connsiteY70" fmla="*/ 3397 h 9959"/>
              <a:gd name="connsiteX71" fmla="*/ 158 w 10000"/>
              <a:gd name="connsiteY71" fmla="*/ 3553 h 9959"/>
              <a:gd name="connsiteX72" fmla="*/ 0 w 10000"/>
              <a:gd name="connsiteY72" fmla="*/ 5584 h 9959"/>
              <a:gd name="connsiteX73" fmla="*/ 0 w 10000"/>
              <a:gd name="connsiteY73" fmla="*/ 5584 h 9959"/>
              <a:gd name="connsiteX74" fmla="*/ 158 w 10000"/>
              <a:gd name="connsiteY74" fmla="*/ 5792 h 9959"/>
              <a:gd name="connsiteX75" fmla="*/ 105 w 10000"/>
              <a:gd name="connsiteY75" fmla="*/ 5792 h 9959"/>
              <a:gd name="connsiteX76" fmla="*/ 158 w 10000"/>
              <a:gd name="connsiteY76" fmla="*/ 6157 h 9959"/>
              <a:gd name="connsiteX77" fmla="*/ 158 w 10000"/>
              <a:gd name="connsiteY77" fmla="*/ 6157 h 9959"/>
              <a:gd name="connsiteX78" fmla="*/ 263 w 10000"/>
              <a:gd name="connsiteY78" fmla="*/ 6469 h 9959"/>
              <a:gd name="connsiteX79" fmla="*/ 263 w 10000"/>
              <a:gd name="connsiteY79" fmla="*/ 6522 h 9959"/>
              <a:gd name="connsiteX80" fmla="*/ 263 w 10000"/>
              <a:gd name="connsiteY80" fmla="*/ 6574 h 9959"/>
              <a:gd name="connsiteX81" fmla="*/ 211 w 10000"/>
              <a:gd name="connsiteY81" fmla="*/ 6522 h 9959"/>
              <a:gd name="connsiteX82" fmla="*/ 2105 w 10000"/>
              <a:gd name="connsiteY82" fmla="*/ 9022 h 9959"/>
              <a:gd name="connsiteX83" fmla="*/ 2053 w 10000"/>
              <a:gd name="connsiteY83" fmla="*/ 8969 h 9959"/>
              <a:gd name="connsiteX84" fmla="*/ 2263 w 10000"/>
              <a:gd name="connsiteY84" fmla="*/ 9074 h 9959"/>
              <a:gd name="connsiteX85" fmla="*/ 2211 w 10000"/>
              <a:gd name="connsiteY85" fmla="*/ 9074 h 9959"/>
              <a:gd name="connsiteX86" fmla="*/ 2947 w 10000"/>
              <a:gd name="connsiteY86" fmla="*/ 9490 h 9959"/>
              <a:gd name="connsiteX87" fmla="*/ 2895 w 10000"/>
              <a:gd name="connsiteY87" fmla="*/ 9490 h 9959"/>
              <a:gd name="connsiteX88" fmla="*/ 3263 w 10000"/>
              <a:gd name="connsiteY88" fmla="*/ 9594 h 9959"/>
              <a:gd name="connsiteX89" fmla="*/ 3263 w 10000"/>
              <a:gd name="connsiteY89" fmla="*/ 9647 h 9959"/>
              <a:gd name="connsiteX90" fmla="*/ 4842 w 10000"/>
              <a:gd name="connsiteY90" fmla="*/ 9959 h 9959"/>
              <a:gd name="connsiteX91" fmla="*/ 6211 w 10000"/>
              <a:gd name="connsiteY91" fmla="*/ 9751 h 9959"/>
              <a:gd name="connsiteX92" fmla="*/ 6211 w 10000"/>
              <a:gd name="connsiteY92" fmla="*/ 9751 h 9959"/>
              <a:gd name="connsiteX93" fmla="*/ 7842 w 10000"/>
              <a:gd name="connsiteY93" fmla="*/ 9022 h 9959"/>
              <a:gd name="connsiteX94" fmla="*/ 8368 w 10000"/>
              <a:gd name="connsiteY94" fmla="*/ 8605 h 9959"/>
              <a:gd name="connsiteX95" fmla="*/ 8368 w 10000"/>
              <a:gd name="connsiteY95" fmla="*/ 8605 h 9959"/>
              <a:gd name="connsiteX96" fmla="*/ 9263 w 10000"/>
              <a:gd name="connsiteY96" fmla="*/ 7563 h 9959"/>
              <a:gd name="connsiteX97" fmla="*/ 9263 w 10000"/>
              <a:gd name="connsiteY97" fmla="*/ 7615 h 9959"/>
              <a:gd name="connsiteX98" fmla="*/ 9316 w 10000"/>
              <a:gd name="connsiteY98" fmla="*/ 7407 h 9959"/>
              <a:gd name="connsiteX99" fmla="*/ 9368 w 10000"/>
              <a:gd name="connsiteY99" fmla="*/ 7355 h 9959"/>
              <a:gd name="connsiteX100" fmla="*/ 9737 w 10000"/>
              <a:gd name="connsiteY100" fmla="*/ 6469 h 9959"/>
              <a:gd name="connsiteX101" fmla="*/ 9737 w 10000"/>
              <a:gd name="connsiteY101" fmla="*/ 6522 h 9959"/>
              <a:gd name="connsiteX102" fmla="*/ 9789 w 10000"/>
              <a:gd name="connsiteY102" fmla="*/ 6261 h 9959"/>
              <a:gd name="connsiteX103" fmla="*/ 9789 w 10000"/>
              <a:gd name="connsiteY103" fmla="*/ 6261 h 9959"/>
              <a:gd name="connsiteX104" fmla="*/ 9947 w 10000"/>
              <a:gd name="connsiteY104" fmla="*/ 5324 h 9959"/>
              <a:gd name="connsiteX105" fmla="*/ 10000 w 10000"/>
              <a:gd name="connsiteY105" fmla="*/ 5376 h 9959"/>
              <a:gd name="connsiteX106" fmla="*/ 10000 w 10000"/>
              <a:gd name="connsiteY106" fmla="*/ 4699 h 9959"/>
              <a:gd name="connsiteX107" fmla="*/ 10000 w 10000"/>
              <a:gd name="connsiteY107" fmla="*/ 4751 h 9959"/>
              <a:gd name="connsiteX108" fmla="*/ 10000 w 10000"/>
              <a:gd name="connsiteY108" fmla="*/ 4647 h 9959"/>
              <a:gd name="connsiteX109" fmla="*/ 10000 w 10000"/>
              <a:gd name="connsiteY109" fmla="*/ 4647 h 9959"/>
              <a:gd name="connsiteX110" fmla="*/ 9842 w 10000"/>
              <a:gd name="connsiteY110" fmla="*/ 3865 h 9959"/>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474 w 10000"/>
              <a:gd name="connsiteY12" fmla="*/ 220 h 10000"/>
              <a:gd name="connsiteX13" fmla="*/ 5474 w 10000"/>
              <a:gd name="connsiteY13" fmla="*/ 273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5000 w 10000"/>
              <a:gd name="connsiteY49" fmla="*/ 115 h 10000"/>
              <a:gd name="connsiteX50" fmla="*/ 4947 w 10000"/>
              <a:gd name="connsiteY50" fmla="*/ 63 h 10000"/>
              <a:gd name="connsiteX51" fmla="*/ 4737 w 10000"/>
              <a:gd name="connsiteY51" fmla="*/ 11 h 10000"/>
              <a:gd name="connsiteX52" fmla="*/ 4737 w 10000"/>
              <a:gd name="connsiteY52" fmla="*/ 11 h 10000"/>
              <a:gd name="connsiteX53" fmla="*/ 4526 w 10000"/>
              <a:gd name="connsiteY53" fmla="*/ 11 h 10000"/>
              <a:gd name="connsiteX54" fmla="*/ 4526 w 10000"/>
              <a:gd name="connsiteY54" fmla="*/ 11 h 10000"/>
              <a:gd name="connsiteX55" fmla="*/ 4421 w 10000"/>
              <a:gd name="connsiteY55" fmla="*/ 11 h 10000"/>
              <a:gd name="connsiteX56" fmla="*/ 3579 w 10000"/>
              <a:gd name="connsiteY56" fmla="*/ 220 h 10000"/>
              <a:gd name="connsiteX57" fmla="*/ 3421 w 10000"/>
              <a:gd name="connsiteY57" fmla="*/ 325 h 10000"/>
              <a:gd name="connsiteX58" fmla="*/ 3053 w 10000"/>
              <a:gd name="connsiteY58" fmla="*/ 378 h 10000"/>
              <a:gd name="connsiteX59" fmla="*/ 3053 w 10000"/>
              <a:gd name="connsiteY59" fmla="*/ 378 h 10000"/>
              <a:gd name="connsiteX60" fmla="*/ 2737 w 10000"/>
              <a:gd name="connsiteY60" fmla="*/ 482 h 10000"/>
              <a:gd name="connsiteX61" fmla="*/ 2474 w 10000"/>
              <a:gd name="connsiteY61" fmla="*/ 691 h 10000"/>
              <a:gd name="connsiteX62" fmla="*/ 2421 w 10000"/>
              <a:gd name="connsiteY62" fmla="*/ 691 h 10000"/>
              <a:gd name="connsiteX63" fmla="*/ 1737 w 10000"/>
              <a:gd name="connsiteY63" fmla="*/ 1162 h 10000"/>
              <a:gd name="connsiteX64" fmla="*/ 1316 w 10000"/>
              <a:gd name="connsiteY64" fmla="*/ 1633 h 10000"/>
              <a:gd name="connsiteX65" fmla="*/ 947 w 10000"/>
              <a:gd name="connsiteY65" fmla="*/ 2050 h 10000"/>
              <a:gd name="connsiteX66" fmla="*/ 947 w 10000"/>
              <a:gd name="connsiteY66" fmla="*/ 1998 h 10000"/>
              <a:gd name="connsiteX67" fmla="*/ 684 w 10000"/>
              <a:gd name="connsiteY67" fmla="*/ 2574 h 10000"/>
              <a:gd name="connsiteX68" fmla="*/ 474 w 10000"/>
              <a:gd name="connsiteY68" fmla="*/ 2783 h 10000"/>
              <a:gd name="connsiteX69" fmla="*/ 263 w 10000"/>
              <a:gd name="connsiteY69" fmla="*/ 3411 h 10000"/>
              <a:gd name="connsiteX70" fmla="*/ 158 w 10000"/>
              <a:gd name="connsiteY70" fmla="*/ 3568 h 10000"/>
              <a:gd name="connsiteX71" fmla="*/ 0 w 10000"/>
              <a:gd name="connsiteY71" fmla="*/ 5607 h 10000"/>
              <a:gd name="connsiteX72" fmla="*/ 0 w 10000"/>
              <a:gd name="connsiteY72" fmla="*/ 5607 h 10000"/>
              <a:gd name="connsiteX73" fmla="*/ 158 w 10000"/>
              <a:gd name="connsiteY73" fmla="*/ 5816 h 10000"/>
              <a:gd name="connsiteX74" fmla="*/ 105 w 10000"/>
              <a:gd name="connsiteY74" fmla="*/ 5816 h 10000"/>
              <a:gd name="connsiteX75" fmla="*/ 158 w 10000"/>
              <a:gd name="connsiteY75" fmla="*/ 6182 h 10000"/>
              <a:gd name="connsiteX76" fmla="*/ 158 w 10000"/>
              <a:gd name="connsiteY76" fmla="*/ 6182 h 10000"/>
              <a:gd name="connsiteX77" fmla="*/ 263 w 10000"/>
              <a:gd name="connsiteY77" fmla="*/ 6496 h 10000"/>
              <a:gd name="connsiteX78" fmla="*/ 263 w 10000"/>
              <a:gd name="connsiteY78" fmla="*/ 6549 h 10000"/>
              <a:gd name="connsiteX79" fmla="*/ 263 w 10000"/>
              <a:gd name="connsiteY79" fmla="*/ 6601 h 10000"/>
              <a:gd name="connsiteX80" fmla="*/ 211 w 10000"/>
              <a:gd name="connsiteY80" fmla="*/ 6549 h 10000"/>
              <a:gd name="connsiteX81" fmla="*/ 2105 w 10000"/>
              <a:gd name="connsiteY81" fmla="*/ 9059 h 10000"/>
              <a:gd name="connsiteX82" fmla="*/ 2053 w 10000"/>
              <a:gd name="connsiteY82" fmla="*/ 9006 h 10000"/>
              <a:gd name="connsiteX83" fmla="*/ 2263 w 10000"/>
              <a:gd name="connsiteY83" fmla="*/ 9111 h 10000"/>
              <a:gd name="connsiteX84" fmla="*/ 2211 w 10000"/>
              <a:gd name="connsiteY84" fmla="*/ 9111 h 10000"/>
              <a:gd name="connsiteX85" fmla="*/ 2947 w 10000"/>
              <a:gd name="connsiteY85" fmla="*/ 9529 h 10000"/>
              <a:gd name="connsiteX86" fmla="*/ 2895 w 10000"/>
              <a:gd name="connsiteY86" fmla="*/ 9529 h 10000"/>
              <a:gd name="connsiteX87" fmla="*/ 3263 w 10000"/>
              <a:gd name="connsiteY87" fmla="*/ 9633 h 10000"/>
              <a:gd name="connsiteX88" fmla="*/ 3263 w 10000"/>
              <a:gd name="connsiteY88" fmla="*/ 9687 h 10000"/>
              <a:gd name="connsiteX89" fmla="*/ 4842 w 10000"/>
              <a:gd name="connsiteY89" fmla="*/ 10000 h 10000"/>
              <a:gd name="connsiteX90" fmla="*/ 6211 w 10000"/>
              <a:gd name="connsiteY90" fmla="*/ 9791 h 10000"/>
              <a:gd name="connsiteX91" fmla="*/ 6211 w 10000"/>
              <a:gd name="connsiteY91" fmla="*/ 9791 h 10000"/>
              <a:gd name="connsiteX92" fmla="*/ 7842 w 10000"/>
              <a:gd name="connsiteY92" fmla="*/ 9059 h 10000"/>
              <a:gd name="connsiteX93" fmla="*/ 8368 w 10000"/>
              <a:gd name="connsiteY93" fmla="*/ 8640 h 10000"/>
              <a:gd name="connsiteX94" fmla="*/ 8368 w 10000"/>
              <a:gd name="connsiteY94" fmla="*/ 8640 h 10000"/>
              <a:gd name="connsiteX95" fmla="*/ 9263 w 10000"/>
              <a:gd name="connsiteY95" fmla="*/ 7594 h 10000"/>
              <a:gd name="connsiteX96" fmla="*/ 9263 w 10000"/>
              <a:gd name="connsiteY96" fmla="*/ 7646 h 10000"/>
              <a:gd name="connsiteX97" fmla="*/ 9316 w 10000"/>
              <a:gd name="connsiteY97" fmla="*/ 7437 h 10000"/>
              <a:gd name="connsiteX98" fmla="*/ 9368 w 10000"/>
              <a:gd name="connsiteY98" fmla="*/ 7385 h 10000"/>
              <a:gd name="connsiteX99" fmla="*/ 9737 w 10000"/>
              <a:gd name="connsiteY99" fmla="*/ 6496 h 10000"/>
              <a:gd name="connsiteX100" fmla="*/ 9737 w 10000"/>
              <a:gd name="connsiteY100" fmla="*/ 6549 h 10000"/>
              <a:gd name="connsiteX101" fmla="*/ 9789 w 10000"/>
              <a:gd name="connsiteY101" fmla="*/ 6287 h 10000"/>
              <a:gd name="connsiteX102" fmla="*/ 9789 w 10000"/>
              <a:gd name="connsiteY102" fmla="*/ 6287 h 10000"/>
              <a:gd name="connsiteX103" fmla="*/ 9947 w 10000"/>
              <a:gd name="connsiteY103" fmla="*/ 5346 h 10000"/>
              <a:gd name="connsiteX104" fmla="*/ 10000 w 10000"/>
              <a:gd name="connsiteY104" fmla="*/ 5398 h 10000"/>
              <a:gd name="connsiteX105" fmla="*/ 10000 w 10000"/>
              <a:gd name="connsiteY105" fmla="*/ 4718 h 10000"/>
              <a:gd name="connsiteX106" fmla="*/ 10000 w 10000"/>
              <a:gd name="connsiteY106" fmla="*/ 4771 h 10000"/>
              <a:gd name="connsiteX107" fmla="*/ 10000 w 10000"/>
              <a:gd name="connsiteY107" fmla="*/ 4666 h 10000"/>
              <a:gd name="connsiteX108" fmla="*/ 10000 w 10000"/>
              <a:gd name="connsiteY108" fmla="*/ 4666 h 10000"/>
              <a:gd name="connsiteX109" fmla="*/ 9842 w 10000"/>
              <a:gd name="connsiteY109" fmla="*/ 3881 h 10000"/>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474 w 10000"/>
              <a:gd name="connsiteY12" fmla="*/ 220 h 10000"/>
              <a:gd name="connsiteX13" fmla="*/ 5377 w 10000"/>
              <a:gd name="connsiteY13" fmla="*/ 314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5000 w 10000"/>
              <a:gd name="connsiteY49" fmla="*/ 115 h 10000"/>
              <a:gd name="connsiteX50" fmla="*/ 4947 w 10000"/>
              <a:gd name="connsiteY50" fmla="*/ 63 h 10000"/>
              <a:gd name="connsiteX51" fmla="*/ 4737 w 10000"/>
              <a:gd name="connsiteY51" fmla="*/ 11 h 10000"/>
              <a:gd name="connsiteX52" fmla="*/ 4737 w 10000"/>
              <a:gd name="connsiteY52" fmla="*/ 11 h 10000"/>
              <a:gd name="connsiteX53" fmla="*/ 4526 w 10000"/>
              <a:gd name="connsiteY53" fmla="*/ 11 h 10000"/>
              <a:gd name="connsiteX54" fmla="*/ 4526 w 10000"/>
              <a:gd name="connsiteY54" fmla="*/ 11 h 10000"/>
              <a:gd name="connsiteX55" fmla="*/ 4421 w 10000"/>
              <a:gd name="connsiteY55" fmla="*/ 11 h 10000"/>
              <a:gd name="connsiteX56" fmla="*/ 3579 w 10000"/>
              <a:gd name="connsiteY56" fmla="*/ 220 h 10000"/>
              <a:gd name="connsiteX57" fmla="*/ 3421 w 10000"/>
              <a:gd name="connsiteY57" fmla="*/ 325 h 10000"/>
              <a:gd name="connsiteX58" fmla="*/ 3053 w 10000"/>
              <a:gd name="connsiteY58" fmla="*/ 378 h 10000"/>
              <a:gd name="connsiteX59" fmla="*/ 3053 w 10000"/>
              <a:gd name="connsiteY59" fmla="*/ 378 h 10000"/>
              <a:gd name="connsiteX60" fmla="*/ 2737 w 10000"/>
              <a:gd name="connsiteY60" fmla="*/ 482 h 10000"/>
              <a:gd name="connsiteX61" fmla="*/ 2474 w 10000"/>
              <a:gd name="connsiteY61" fmla="*/ 691 h 10000"/>
              <a:gd name="connsiteX62" fmla="*/ 2421 w 10000"/>
              <a:gd name="connsiteY62" fmla="*/ 691 h 10000"/>
              <a:gd name="connsiteX63" fmla="*/ 1737 w 10000"/>
              <a:gd name="connsiteY63" fmla="*/ 1162 h 10000"/>
              <a:gd name="connsiteX64" fmla="*/ 1316 w 10000"/>
              <a:gd name="connsiteY64" fmla="*/ 1633 h 10000"/>
              <a:gd name="connsiteX65" fmla="*/ 947 w 10000"/>
              <a:gd name="connsiteY65" fmla="*/ 2050 h 10000"/>
              <a:gd name="connsiteX66" fmla="*/ 947 w 10000"/>
              <a:gd name="connsiteY66" fmla="*/ 1998 h 10000"/>
              <a:gd name="connsiteX67" fmla="*/ 684 w 10000"/>
              <a:gd name="connsiteY67" fmla="*/ 2574 h 10000"/>
              <a:gd name="connsiteX68" fmla="*/ 474 w 10000"/>
              <a:gd name="connsiteY68" fmla="*/ 2783 h 10000"/>
              <a:gd name="connsiteX69" fmla="*/ 263 w 10000"/>
              <a:gd name="connsiteY69" fmla="*/ 3411 h 10000"/>
              <a:gd name="connsiteX70" fmla="*/ 158 w 10000"/>
              <a:gd name="connsiteY70" fmla="*/ 3568 h 10000"/>
              <a:gd name="connsiteX71" fmla="*/ 0 w 10000"/>
              <a:gd name="connsiteY71" fmla="*/ 5607 h 10000"/>
              <a:gd name="connsiteX72" fmla="*/ 0 w 10000"/>
              <a:gd name="connsiteY72" fmla="*/ 5607 h 10000"/>
              <a:gd name="connsiteX73" fmla="*/ 158 w 10000"/>
              <a:gd name="connsiteY73" fmla="*/ 5816 h 10000"/>
              <a:gd name="connsiteX74" fmla="*/ 105 w 10000"/>
              <a:gd name="connsiteY74" fmla="*/ 5816 h 10000"/>
              <a:gd name="connsiteX75" fmla="*/ 158 w 10000"/>
              <a:gd name="connsiteY75" fmla="*/ 6182 h 10000"/>
              <a:gd name="connsiteX76" fmla="*/ 158 w 10000"/>
              <a:gd name="connsiteY76" fmla="*/ 6182 h 10000"/>
              <a:gd name="connsiteX77" fmla="*/ 263 w 10000"/>
              <a:gd name="connsiteY77" fmla="*/ 6496 h 10000"/>
              <a:gd name="connsiteX78" fmla="*/ 263 w 10000"/>
              <a:gd name="connsiteY78" fmla="*/ 6549 h 10000"/>
              <a:gd name="connsiteX79" fmla="*/ 263 w 10000"/>
              <a:gd name="connsiteY79" fmla="*/ 6601 h 10000"/>
              <a:gd name="connsiteX80" fmla="*/ 211 w 10000"/>
              <a:gd name="connsiteY80" fmla="*/ 6549 h 10000"/>
              <a:gd name="connsiteX81" fmla="*/ 2105 w 10000"/>
              <a:gd name="connsiteY81" fmla="*/ 9059 h 10000"/>
              <a:gd name="connsiteX82" fmla="*/ 2053 w 10000"/>
              <a:gd name="connsiteY82" fmla="*/ 9006 h 10000"/>
              <a:gd name="connsiteX83" fmla="*/ 2263 w 10000"/>
              <a:gd name="connsiteY83" fmla="*/ 9111 h 10000"/>
              <a:gd name="connsiteX84" fmla="*/ 2211 w 10000"/>
              <a:gd name="connsiteY84" fmla="*/ 9111 h 10000"/>
              <a:gd name="connsiteX85" fmla="*/ 2947 w 10000"/>
              <a:gd name="connsiteY85" fmla="*/ 9529 h 10000"/>
              <a:gd name="connsiteX86" fmla="*/ 2895 w 10000"/>
              <a:gd name="connsiteY86" fmla="*/ 9529 h 10000"/>
              <a:gd name="connsiteX87" fmla="*/ 3263 w 10000"/>
              <a:gd name="connsiteY87" fmla="*/ 9633 h 10000"/>
              <a:gd name="connsiteX88" fmla="*/ 3263 w 10000"/>
              <a:gd name="connsiteY88" fmla="*/ 9687 h 10000"/>
              <a:gd name="connsiteX89" fmla="*/ 4842 w 10000"/>
              <a:gd name="connsiteY89" fmla="*/ 10000 h 10000"/>
              <a:gd name="connsiteX90" fmla="*/ 6211 w 10000"/>
              <a:gd name="connsiteY90" fmla="*/ 9791 h 10000"/>
              <a:gd name="connsiteX91" fmla="*/ 6211 w 10000"/>
              <a:gd name="connsiteY91" fmla="*/ 9791 h 10000"/>
              <a:gd name="connsiteX92" fmla="*/ 7842 w 10000"/>
              <a:gd name="connsiteY92" fmla="*/ 9059 h 10000"/>
              <a:gd name="connsiteX93" fmla="*/ 8368 w 10000"/>
              <a:gd name="connsiteY93" fmla="*/ 8640 h 10000"/>
              <a:gd name="connsiteX94" fmla="*/ 8368 w 10000"/>
              <a:gd name="connsiteY94" fmla="*/ 8640 h 10000"/>
              <a:gd name="connsiteX95" fmla="*/ 9263 w 10000"/>
              <a:gd name="connsiteY95" fmla="*/ 7594 h 10000"/>
              <a:gd name="connsiteX96" fmla="*/ 9263 w 10000"/>
              <a:gd name="connsiteY96" fmla="*/ 7646 h 10000"/>
              <a:gd name="connsiteX97" fmla="*/ 9316 w 10000"/>
              <a:gd name="connsiteY97" fmla="*/ 7437 h 10000"/>
              <a:gd name="connsiteX98" fmla="*/ 9368 w 10000"/>
              <a:gd name="connsiteY98" fmla="*/ 7385 h 10000"/>
              <a:gd name="connsiteX99" fmla="*/ 9737 w 10000"/>
              <a:gd name="connsiteY99" fmla="*/ 6496 h 10000"/>
              <a:gd name="connsiteX100" fmla="*/ 9737 w 10000"/>
              <a:gd name="connsiteY100" fmla="*/ 6549 h 10000"/>
              <a:gd name="connsiteX101" fmla="*/ 9789 w 10000"/>
              <a:gd name="connsiteY101" fmla="*/ 6287 h 10000"/>
              <a:gd name="connsiteX102" fmla="*/ 9789 w 10000"/>
              <a:gd name="connsiteY102" fmla="*/ 6287 h 10000"/>
              <a:gd name="connsiteX103" fmla="*/ 9947 w 10000"/>
              <a:gd name="connsiteY103" fmla="*/ 5346 h 10000"/>
              <a:gd name="connsiteX104" fmla="*/ 10000 w 10000"/>
              <a:gd name="connsiteY104" fmla="*/ 5398 h 10000"/>
              <a:gd name="connsiteX105" fmla="*/ 10000 w 10000"/>
              <a:gd name="connsiteY105" fmla="*/ 4718 h 10000"/>
              <a:gd name="connsiteX106" fmla="*/ 10000 w 10000"/>
              <a:gd name="connsiteY106" fmla="*/ 4771 h 10000"/>
              <a:gd name="connsiteX107" fmla="*/ 10000 w 10000"/>
              <a:gd name="connsiteY107" fmla="*/ 4666 h 10000"/>
              <a:gd name="connsiteX108" fmla="*/ 10000 w 10000"/>
              <a:gd name="connsiteY108" fmla="*/ 4666 h 10000"/>
              <a:gd name="connsiteX109" fmla="*/ 9842 w 10000"/>
              <a:gd name="connsiteY109" fmla="*/ 3881 h 10000"/>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359 w 10000"/>
              <a:gd name="connsiteY12" fmla="*/ 158 h 10000"/>
              <a:gd name="connsiteX13" fmla="*/ 5377 w 10000"/>
              <a:gd name="connsiteY13" fmla="*/ 314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5000 w 10000"/>
              <a:gd name="connsiteY49" fmla="*/ 115 h 10000"/>
              <a:gd name="connsiteX50" fmla="*/ 4947 w 10000"/>
              <a:gd name="connsiteY50" fmla="*/ 63 h 10000"/>
              <a:gd name="connsiteX51" fmla="*/ 4737 w 10000"/>
              <a:gd name="connsiteY51" fmla="*/ 11 h 10000"/>
              <a:gd name="connsiteX52" fmla="*/ 4737 w 10000"/>
              <a:gd name="connsiteY52" fmla="*/ 11 h 10000"/>
              <a:gd name="connsiteX53" fmla="*/ 4526 w 10000"/>
              <a:gd name="connsiteY53" fmla="*/ 11 h 10000"/>
              <a:gd name="connsiteX54" fmla="*/ 4526 w 10000"/>
              <a:gd name="connsiteY54" fmla="*/ 11 h 10000"/>
              <a:gd name="connsiteX55" fmla="*/ 4421 w 10000"/>
              <a:gd name="connsiteY55" fmla="*/ 11 h 10000"/>
              <a:gd name="connsiteX56" fmla="*/ 3579 w 10000"/>
              <a:gd name="connsiteY56" fmla="*/ 220 h 10000"/>
              <a:gd name="connsiteX57" fmla="*/ 3421 w 10000"/>
              <a:gd name="connsiteY57" fmla="*/ 325 h 10000"/>
              <a:gd name="connsiteX58" fmla="*/ 3053 w 10000"/>
              <a:gd name="connsiteY58" fmla="*/ 378 h 10000"/>
              <a:gd name="connsiteX59" fmla="*/ 3053 w 10000"/>
              <a:gd name="connsiteY59" fmla="*/ 378 h 10000"/>
              <a:gd name="connsiteX60" fmla="*/ 2737 w 10000"/>
              <a:gd name="connsiteY60" fmla="*/ 482 h 10000"/>
              <a:gd name="connsiteX61" fmla="*/ 2474 w 10000"/>
              <a:gd name="connsiteY61" fmla="*/ 691 h 10000"/>
              <a:gd name="connsiteX62" fmla="*/ 2421 w 10000"/>
              <a:gd name="connsiteY62" fmla="*/ 691 h 10000"/>
              <a:gd name="connsiteX63" fmla="*/ 1737 w 10000"/>
              <a:gd name="connsiteY63" fmla="*/ 1162 h 10000"/>
              <a:gd name="connsiteX64" fmla="*/ 1316 w 10000"/>
              <a:gd name="connsiteY64" fmla="*/ 1633 h 10000"/>
              <a:gd name="connsiteX65" fmla="*/ 947 w 10000"/>
              <a:gd name="connsiteY65" fmla="*/ 2050 h 10000"/>
              <a:gd name="connsiteX66" fmla="*/ 947 w 10000"/>
              <a:gd name="connsiteY66" fmla="*/ 1998 h 10000"/>
              <a:gd name="connsiteX67" fmla="*/ 684 w 10000"/>
              <a:gd name="connsiteY67" fmla="*/ 2574 h 10000"/>
              <a:gd name="connsiteX68" fmla="*/ 474 w 10000"/>
              <a:gd name="connsiteY68" fmla="*/ 2783 h 10000"/>
              <a:gd name="connsiteX69" fmla="*/ 263 w 10000"/>
              <a:gd name="connsiteY69" fmla="*/ 3411 h 10000"/>
              <a:gd name="connsiteX70" fmla="*/ 158 w 10000"/>
              <a:gd name="connsiteY70" fmla="*/ 3568 h 10000"/>
              <a:gd name="connsiteX71" fmla="*/ 0 w 10000"/>
              <a:gd name="connsiteY71" fmla="*/ 5607 h 10000"/>
              <a:gd name="connsiteX72" fmla="*/ 0 w 10000"/>
              <a:gd name="connsiteY72" fmla="*/ 5607 h 10000"/>
              <a:gd name="connsiteX73" fmla="*/ 158 w 10000"/>
              <a:gd name="connsiteY73" fmla="*/ 5816 h 10000"/>
              <a:gd name="connsiteX74" fmla="*/ 105 w 10000"/>
              <a:gd name="connsiteY74" fmla="*/ 5816 h 10000"/>
              <a:gd name="connsiteX75" fmla="*/ 158 w 10000"/>
              <a:gd name="connsiteY75" fmla="*/ 6182 h 10000"/>
              <a:gd name="connsiteX76" fmla="*/ 158 w 10000"/>
              <a:gd name="connsiteY76" fmla="*/ 6182 h 10000"/>
              <a:gd name="connsiteX77" fmla="*/ 263 w 10000"/>
              <a:gd name="connsiteY77" fmla="*/ 6496 h 10000"/>
              <a:gd name="connsiteX78" fmla="*/ 263 w 10000"/>
              <a:gd name="connsiteY78" fmla="*/ 6549 h 10000"/>
              <a:gd name="connsiteX79" fmla="*/ 263 w 10000"/>
              <a:gd name="connsiteY79" fmla="*/ 6601 h 10000"/>
              <a:gd name="connsiteX80" fmla="*/ 211 w 10000"/>
              <a:gd name="connsiteY80" fmla="*/ 6549 h 10000"/>
              <a:gd name="connsiteX81" fmla="*/ 2105 w 10000"/>
              <a:gd name="connsiteY81" fmla="*/ 9059 h 10000"/>
              <a:gd name="connsiteX82" fmla="*/ 2053 w 10000"/>
              <a:gd name="connsiteY82" fmla="*/ 9006 h 10000"/>
              <a:gd name="connsiteX83" fmla="*/ 2263 w 10000"/>
              <a:gd name="connsiteY83" fmla="*/ 9111 h 10000"/>
              <a:gd name="connsiteX84" fmla="*/ 2211 w 10000"/>
              <a:gd name="connsiteY84" fmla="*/ 9111 h 10000"/>
              <a:gd name="connsiteX85" fmla="*/ 2947 w 10000"/>
              <a:gd name="connsiteY85" fmla="*/ 9529 h 10000"/>
              <a:gd name="connsiteX86" fmla="*/ 2895 w 10000"/>
              <a:gd name="connsiteY86" fmla="*/ 9529 h 10000"/>
              <a:gd name="connsiteX87" fmla="*/ 3263 w 10000"/>
              <a:gd name="connsiteY87" fmla="*/ 9633 h 10000"/>
              <a:gd name="connsiteX88" fmla="*/ 3263 w 10000"/>
              <a:gd name="connsiteY88" fmla="*/ 9687 h 10000"/>
              <a:gd name="connsiteX89" fmla="*/ 4842 w 10000"/>
              <a:gd name="connsiteY89" fmla="*/ 10000 h 10000"/>
              <a:gd name="connsiteX90" fmla="*/ 6211 w 10000"/>
              <a:gd name="connsiteY90" fmla="*/ 9791 h 10000"/>
              <a:gd name="connsiteX91" fmla="*/ 6211 w 10000"/>
              <a:gd name="connsiteY91" fmla="*/ 9791 h 10000"/>
              <a:gd name="connsiteX92" fmla="*/ 7842 w 10000"/>
              <a:gd name="connsiteY92" fmla="*/ 9059 h 10000"/>
              <a:gd name="connsiteX93" fmla="*/ 8368 w 10000"/>
              <a:gd name="connsiteY93" fmla="*/ 8640 h 10000"/>
              <a:gd name="connsiteX94" fmla="*/ 8368 w 10000"/>
              <a:gd name="connsiteY94" fmla="*/ 8640 h 10000"/>
              <a:gd name="connsiteX95" fmla="*/ 9263 w 10000"/>
              <a:gd name="connsiteY95" fmla="*/ 7594 h 10000"/>
              <a:gd name="connsiteX96" fmla="*/ 9263 w 10000"/>
              <a:gd name="connsiteY96" fmla="*/ 7646 h 10000"/>
              <a:gd name="connsiteX97" fmla="*/ 9316 w 10000"/>
              <a:gd name="connsiteY97" fmla="*/ 7437 h 10000"/>
              <a:gd name="connsiteX98" fmla="*/ 9368 w 10000"/>
              <a:gd name="connsiteY98" fmla="*/ 7385 h 10000"/>
              <a:gd name="connsiteX99" fmla="*/ 9737 w 10000"/>
              <a:gd name="connsiteY99" fmla="*/ 6496 h 10000"/>
              <a:gd name="connsiteX100" fmla="*/ 9737 w 10000"/>
              <a:gd name="connsiteY100" fmla="*/ 6549 h 10000"/>
              <a:gd name="connsiteX101" fmla="*/ 9789 w 10000"/>
              <a:gd name="connsiteY101" fmla="*/ 6287 h 10000"/>
              <a:gd name="connsiteX102" fmla="*/ 9789 w 10000"/>
              <a:gd name="connsiteY102" fmla="*/ 6287 h 10000"/>
              <a:gd name="connsiteX103" fmla="*/ 9947 w 10000"/>
              <a:gd name="connsiteY103" fmla="*/ 5346 h 10000"/>
              <a:gd name="connsiteX104" fmla="*/ 10000 w 10000"/>
              <a:gd name="connsiteY104" fmla="*/ 5398 h 10000"/>
              <a:gd name="connsiteX105" fmla="*/ 10000 w 10000"/>
              <a:gd name="connsiteY105" fmla="*/ 4718 h 10000"/>
              <a:gd name="connsiteX106" fmla="*/ 10000 w 10000"/>
              <a:gd name="connsiteY106" fmla="*/ 4771 h 10000"/>
              <a:gd name="connsiteX107" fmla="*/ 10000 w 10000"/>
              <a:gd name="connsiteY107" fmla="*/ 4666 h 10000"/>
              <a:gd name="connsiteX108" fmla="*/ 10000 w 10000"/>
              <a:gd name="connsiteY108" fmla="*/ 4666 h 10000"/>
              <a:gd name="connsiteX109" fmla="*/ 9842 w 10000"/>
              <a:gd name="connsiteY109" fmla="*/ 3881 h 10000"/>
              <a:gd name="connsiteX0" fmla="*/ 9842 w 10000"/>
              <a:gd name="connsiteY0" fmla="*/ 3881 h 10000"/>
              <a:gd name="connsiteX1" fmla="*/ 9895 w 10000"/>
              <a:gd name="connsiteY1" fmla="*/ 3881 h 10000"/>
              <a:gd name="connsiteX2" fmla="*/ 9632 w 10000"/>
              <a:gd name="connsiteY2" fmla="*/ 3149 h 10000"/>
              <a:gd name="connsiteX3" fmla="*/ 9632 w 10000"/>
              <a:gd name="connsiteY3" fmla="*/ 3149 h 10000"/>
              <a:gd name="connsiteX4" fmla="*/ 8579 w 10000"/>
              <a:gd name="connsiteY4" fmla="*/ 1633 h 10000"/>
              <a:gd name="connsiteX5" fmla="*/ 8579 w 10000"/>
              <a:gd name="connsiteY5" fmla="*/ 1633 h 10000"/>
              <a:gd name="connsiteX6" fmla="*/ 8526 w 10000"/>
              <a:gd name="connsiteY6" fmla="*/ 1580 h 10000"/>
              <a:gd name="connsiteX7" fmla="*/ 8526 w 10000"/>
              <a:gd name="connsiteY7" fmla="*/ 1580 h 10000"/>
              <a:gd name="connsiteX8" fmla="*/ 8158 w 10000"/>
              <a:gd name="connsiteY8" fmla="*/ 1266 h 10000"/>
              <a:gd name="connsiteX9" fmla="*/ 8158 w 10000"/>
              <a:gd name="connsiteY9" fmla="*/ 1266 h 10000"/>
              <a:gd name="connsiteX10" fmla="*/ 6789 w 10000"/>
              <a:gd name="connsiteY10" fmla="*/ 534 h 10000"/>
              <a:gd name="connsiteX11" fmla="*/ 6789 w 10000"/>
              <a:gd name="connsiteY11" fmla="*/ 482 h 10000"/>
              <a:gd name="connsiteX12" fmla="*/ 5359 w 10000"/>
              <a:gd name="connsiteY12" fmla="*/ 158 h 10000"/>
              <a:gd name="connsiteX13" fmla="*/ 5377 w 10000"/>
              <a:gd name="connsiteY13" fmla="*/ 314 h 10000"/>
              <a:gd name="connsiteX14" fmla="*/ 5842 w 10000"/>
              <a:gd name="connsiteY14" fmla="*/ 325 h 10000"/>
              <a:gd name="connsiteX15" fmla="*/ 5842 w 10000"/>
              <a:gd name="connsiteY15" fmla="*/ 325 h 10000"/>
              <a:gd name="connsiteX16" fmla="*/ 5947 w 10000"/>
              <a:gd name="connsiteY16" fmla="*/ 325 h 10000"/>
              <a:gd name="connsiteX17" fmla="*/ 5947 w 10000"/>
              <a:gd name="connsiteY17" fmla="*/ 378 h 10000"/>
              <a:gd name="connsiteX18" fmla="*/ 6526 w 10000"/>
              <a:gd name="connsiteY18" fmla="*/ 482 h 10000"/>
              <a:gd name="connsiteX19" fmla="*/ 6789 w 10000"/>
              <a:gd name="connsiteY19" fmla="*/ 586 h 10000"/>
              <a:gd name="connsiteX20" fmla="*/ 6895 w 10000"/>
              <a:gd name="connsiteY20" fmla="*/ 586 h 10000"/>
              <a:gd name="connsiteX21" fmla="*/ 8632 w 10000"/>
              <a:gd name="connsiteY21" fmla="*/ 1789 h 10000"/>
              <a:gd name="connsiteX22" fmla="*/ 9316 w 10000"/>
              <a:gd name="connsiteY22" fmla="*/ 2730 h 10000"/>
              <a:gd name="connsiteX23" fmla="*/ 9316 w 10000"/>
              <a:gd name="connsiteY23" fmla="*/ 2730 h 10000"/>
              <a:gd name="connsiteX24" fmla="*/ 9526 w 10000"/>
              <a:gd name="connsiteY24" fmla="*/ 3149 h 10000"/>
              <a:gd name="connsiteX25" fmla="*/ 9579 w 10000"/>
              <a:gd name="connsiteY25" fmla="*/ 3253 h 10000"/>
              <a:gd name="connsiteX26" fmla="*/ 9789 w 10000"/>
              <a:gd name="connsiteY26" fmla="*/ 6026 h 10000"/>
              <a:gd name="connsiteX27" fmla="*/ 8263 w 10000"/>
              <a:gd name="connsiteY27" fmla="*/ 8640 h 10000"/>
              <a:gd name="connsiteX28" fmla="*/ 8263 w 10000"/>
              <a:gd name="connsiteY28" fmla="*/ 8588 h 10000"/>
              <a:gd name="connsiteX29" fmla="*/ 7579 w 10000"/>
              <a:gd name="connsiteY29" fmla="*/ 9111 h 10000"/>
              <a:gd name="connsiteX30" fmla="*/ 7579 w 10000"/>
              <a:gd name="connsiteY30" fmla="*/ 9111 h 10000"/>
              <a:gd name="connsiteX31" fmla="*/ 5579 w 10000"/>
              <a:gd name="connsiteY31" fmla="*/ 9843 h 10000"/>
              <a:gd name="connsiteX32" fmla="*/ 2947 w 10000"/>
              <a:gd name="connsiteY32" fmla="*/ 9425 h 10000"/>
              <a:gd name="connsiteX33" fmla="*/ 2947 w 10000"/>
              <a:gd name="connsiteY33" fmla="*/ 9425 h 10000"/>
              <a:gd name="connsiteX34" fmla="*/ 1316 w 10000"/>
              <a:gd name="connsiteY34" fmla="*/ 8117 h 10000"/>
              <a:gd name="connsiteX35" fmla="*/ 263 w 10000"/>
              <a:gd name="connsiteY35" fmla="*/ 6182 h 10000"/>
              <a:gd name="connsiteX36" fmla="*/ 105 w 10000"/>
              <a:gd name="connsiteY36" fmla="*/ 4718 h 10000"/>
              <a:gd name="connsiteX37" fmla="*/ 947 w 10000"/>
              <a:gd name="connsiteY37" fmla="*/ 2260 h 10000"/>
              <a:gd name="connsiteX38" fmla="*/ 2737 w 10000"/>
              <a:gd name="connsiteY38" fmla="*/ 639 h 10000"/>
              <a:gd name="connsiteX39" fmla="*/ 3895 w 10000"/>
              <a:gd name="connsiteY39" fmla="*/ 273 h 10000"/>
              <a:gd name="connsiteX40" fmla="*/ 3895 w 10000"/>
              <a:gd name="connsiteY40" fmla="*/ 273 h 10000"/>
              <a:gd name="connsiteX41" fmla="*/ 4263 w 10000"/>
              <a:gd name="connsiteY41" fmla="*/ 220 h 10000"/>
              <a:gd name="connsiteX42" fmla="*/ 4263 w 10000"/>
              <a:gd name="connsiteY42" fmla="*/ 220 h 10000"/>
              <a:gd name="connsiteX43" fmla="*/ 4474 w 10000"/>
              <a:gd name="connsiteY43" fmla="*/ 115 h 10000"/>
              <a:gd name="connsiteX44" fmla="*/ 4526 w 10000"/>
              <a:gd name="connsiteY44" fmla="*/ 115 h 10000"/>
              <a:gd name="connsiteX45" fmla="*/ 4579 w 10000"/>
              <a:gd name="connsiteY45" fmla="*/ 115 h 10000"/>
              <a:gd name="connsiteX46" fmla="*/ 4684 w 10000"/>
              <a:gd name="connsiteY46" fmla="*/ 115 h 10000"/>
              <a:gd name="connsiteX47" fmla="*/ 4895 w 10000"/>
              <a:gd name="connsiteY47" fmla="*/ 168 h 10000"/>
              <a:gd name="connsiteX48" fmla="*/ 4895 w 10000"/>
              <a:gd name="connsiteY48" fmla="*/ 220 h 10000"/>
              <a:gd name="connsiteX49" fmla="*/ 4947 w 10000"/>
              <a:gd name="connsiteY49" fmla="*/ 63 h 10000"/>
              <a:gd name="connsiteX50" fmla="*/ 4737 w 10000"/>
              <a:gd name="connsiteY50" fmla="*/ 11 h 10000"/>
              <a:gd name="connsiteX51" fmla="*/ 4737 w 10000"/>
              <a:gd name="connsiteY51" fmla="*/ 11 h 10000"/>
              <a:gd name="connsiteX52" fmla="*/ 4526 w 10000"/>
              <a:gd name="connsiteY52" fmla="*/ 11 h 10000"/>
              <a:gd name="connsiteX53" fmla="*/ 4526 w 10000"/>
              <a:gd name="connsiteY53" fmla="*/ 11 h 10000"/>
              <a:gd name="connsiteX54" fmla="*/ 4421 w 10000"/>
              <a:gd name="connsiteY54" fmla="*/ 11 h 10000"/>
              <a:gd name="connsiteX55" fmla="*/ 3579 w 10000"/>
              <a:gd name="connsiteY55" fmla="*/ 220 h 10000"/>
              <a:gd name="connsiteX56" fmla="*/ 3421 w 10000"/>
              <a:gd name="connsiteY56" fmla="*/ 325 h 10000"/>
              <a:gd name="connsiteX57" fmla="*/ 3053 w 10000"/>
              <a:gd name="connsiteY57" fmla="*/ 378 h 10000"/>
              <a:gd name="connsiteX58" fmla="*/ 3053 w 10000"/>
              <a:gd name="connsiteY58" fmla="*/ 378 h 10000"/>
              <a:gd name="connsiteX59" fmla="*/ 2737 w 10000"/>
              <a:gd name="connsiteY59" fmla="*/ 482 h 10000"/>
              <a:gd name="connsiteX60" fmla="*/ 2474 w 10000"/>
              <a:gd name="connsiteY60" fmla="*/ 691 h 10000"/>
              <a:gd name="connsiteX61" fmla="*/ 2421 w 10000"/>
              <a:gd name="connsiteY61" fmla="*/ 691 h 10000"/>
              <a:gd name="connsiteX62" fmla="*/ 1737 w 10000"/>
              <a:gd name="connsiteY62" fmla="*/ 1162 h 10000"/>
              <a:gd name="connsiteX63" fmla="*/ 1316 w 10000"/>
              <a:gd name="connsiteY63" fmla="*/ 1633 h 10000"/>
              <a:gd name="connsiteX64" fmla="*/ 947 w 10000"/>
              <a:gd name="connsiteY64" fmla="*/ 2050 h 10000"/>
              <a:gd name="connsiteX65" fmla="*/ 947 w 10000"/>
              <a:gd name="connsiteY65" fmla="*/ 1998 h 10000"/>
              <a:gd name="connsiteX66" fmla="*/ 684 w 10000"/>
              <a:gd name="connsiteY66" fmla="*/ 2574 h 10000"/>
              <a:gd name="connsiteX67" fmla="*/ 474 w 10000"/>
              <a:gd name="connsiteY67" fmla="*/ 2783 h 10000"/>
              <a:gd name="connsiteX68" fmla="*/ 263 w 10000"/>
              <a:gd name="connsiteY68" fmla="*/ 3411 h 10000"/>
              <a:gd name="connsiteX69" fmla="*/ 158 w 10000"/>
              <a:gd name="connsiteY69" fmla="*/ 3568 h 10000"/>
              <a:gd name="connsiteX70" fmla="*/ 0 w 10000"/>
              <a:gd name="connsiteY70" fmla="*/ 5607 h 10000"/>
              <a:gd name="connsiteX71" fmla="*/ 0 w 10000"/>
              <a:gd name="connsiteY71" fmla="*/ 5607 h 10000"/>
              <a:gd name="connsiteX72" fmla="*/ 158 w 10000"/>
              <a:gd name="connsiteY72" fmla="*/ 5816 h 10000"/>
              <a:gd name="connsiteX73" fmla="*/ 105 w 10000"/>
              <a:gd name="connsiteY73" fmla="*/ 5816 h 10000"/>
              <a:gd name="connsiteX74" fmla="*/ 158 w 10000"/>
              <a:gd name="connsiteY74" fmla="*/ 6182 h 10000"/>
              <a:gd name="connsiteX75" fmla="*/ 158 w 10000"/>
              <a:gd name="connsiteY75" fmla="*/ 6182 h 10000"/>
              <a:gd name="connsiteX76" fmla="*/ 263 w 10000"/>
              <a:gd name="connsiteY76" fmla="*/ 6496 h 10000"/>
              <a:gd name="connsiteX77" fmla="*/ 263 w 10000"/>
              <a:gd name="connsiteY77" fmla="*/ 6549 h 10000"/>
              <a:gd name="connsiteX78" fmla="*/ 263 w 10000"/>
              <a:gd name="connsiteY78" fmla="*/ 6601 h 10000"/>
              <a:gd name="connsiteX79" fmla="*/ 211 w 10000"/>
              <a:gd name="connsiteY79" fmla="*/ 6549 h 10000"/>
              <a:gd name="connsiteX80" fmla="*/ 2105 w 10000"/>
              <a:gd name="connsiteY80" fmla="*/ 9059 h 10000"/>
              <a:gd name="connsiteX81" fmla="*/ 2053 w 10000"/>
              <a:gd name="connsiteY81" fmla="*/ 9006 h 10000"/>
              <a:gd name="connsiteX82" fmla="*/ 2263 w 10000"/>
              <a:gd name="connsiteY82" fmla="*/ 9111 h 10000"/>
              <a:gd name="connsiteX83" fmla="*/ 2211 w 10000"/>
              <a:gd name="connsiteY83" fmla="*/ 9111 h 10000"/>
              <a:gd name="connsiteX84" fmla="*/ 2947 w 10000"/>
              <a:gd name="connsiteY84" fmla="*/ 9529 h 10000"/>
              <a:gd name="connsiteX85" fmla="*/ 2895 w 10000"/>
              <a:gd name="connsiteY85" fmla="*/ 9529 h 10000"/>
              <a:gd name="connsiteX86" fmla="*/ 3263 w 10000"/>
              <a:gd name="connsiteY86" fmla="*/ 9633 h 10000"/>
              <a:gd name="connsiteX87" fmla="*/ 3263 w 10000"/>
              <a:gd name="connsiteY87" fmla="*/ 9687 h 10000"/>
              <a:gd name="connsiteX88" fmla="*/ 4842 w 10000"/>
              <a:gd name="connsiteY88" fmla="*/ 10000 h 10000"/>
              <a:gd name="connsiteX89" fmla="*/ 6211 w 10000"/>
              <a:gd name="connsiteY89" fmla="*/ 9791 h 10000"/>
              <a:gd name="connsiteX90" fmla="*/ 6211 w 10000"/>
              <a:gd name="connsiteY90" fmla="*/ 9791 h 10000"/>
              <a:gd name="connsiteX91" fmla="*/ 7842 w 10000"/>
              <a:gd name="connsiteY91" fmla="*/ 9059 h 10000"/>
              <a:gd name="connsiteX92" fmla="*/ 8368 w 10000"/>
              <a:gd name="connsiteY92" fmla="*/ 8640 h 10000"/>
              <a:gd name="connsiteX93" fmla="*/ 8368 w 10000"/>
              <a:gd name="connsiteY93" fmla="*/ 8640 h 10000"/>
              <a:gd name="connsiteX94" fmla="*/ 9263 w 10000"/>
              <a:gd name="connsiteY94" fmla="*/ 7594 h 10000"/>
              <a:gd name="connsiteX95" fmla="*/ 9263 w 10000"/>
              <a:gd name="connsiteY95" fmla="*/ 7646 h 10000"/>
              <a:gd name="connsiteX96" fmla="*/ 9316 w 10000"/>
              <a:gd name="connsiteY96" fmla="*/ 7437 h 10000"/>
              <a:gd name="connsiteX97" fmla="*/ 9368 w 10000"/>
              <a:gd name="connsiteY97" fmla="*/ 7385 h 10000"/>
              <a:gd name="connsiteX98" fmla="*/ 9737 w 10000"/>
              <a:gd name="connsiteY98" fmla="*/ 6496 h 10000"/>
              <a:gd name="connsiteX99" fmla="*/ 9737 w 10000"/>
              <a:gd name="connsiteY99" fmla="*/ 6549 h 10000"/>
              <a:gd name="connsiteX100" fmla="*/ 9789 w 10000"/>
              <a:gd name="connsiteY100" fmla="*/ 6287 h 10000"/>
              <a:gd name="connsiteX101" fmla="*/ 9789 w 10000"/>
              <a:gd name="connsiteY101" fmla="*/ 6287 h 10000"/>
              <a:gd name="connsiteX102" fmla="*/ 9947 w 10000"/>
              <a:gd name="connsiteY102" fmla="*/ 5346 h 10000"/>
              <a:gd name="connsiteX103" fmla="*/ 10000 w 10000"/>
              <a:gd name="connsiteY103" fmla="*/ 5398 h 10000"/>
              <a:gd name="connsiteX104" fmla="*/ 10000 w 10000"/>
              <a:gd name="connsiteY104" fmla="*/ 4718 h 10000"/>
              <a:gd name="connsiteX105" fmla="*/ 10000 w 10000"/>
              <a:gd name="connsiteY105" fmla="*/ 4771 h 10000"/>
              <a:gd name="connsiteX106" fmla="*/ 10000 w 10000"/>
              <a:gd name="connsiteY106" fmla="*/ 4666 h 10000"/>
              <a:gd name="connsiteX107" fmla="*/ 10000 w 10000"/>
              <a:gd name="connsiteY107" fmla="*/ 4666 h 10000"/>
              <a:gd name="connsiteX108" fmla="*/ 9842 w 10000"/>
              <a:gd name="connsiteY108" fmla="*/ 38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0000" h="10000">
                <a:moveTo>
                  <a:pt x="9842" y="3881"/>
                </a:moveTo>
                <a:lnTo>
                  <a:pt x="9895" y="3881"/>
                </a:lnTo>
                <a:cubicBezTo>
                  <a:pt x="9789" y="3672"/>
                  <a:pt x="9737" y="3358"/>
                  <a:pt x="9632" y="3149"/>
                </a:cubicBezTo>
                <a:lnTo>
                  <a:pt x="9632" y="3149"/>
                </a:lnTo>
                <a:cubicBezTo>
                  <a:pt x="9421" y="2574"/>
                  <a:pt x="9053" y="2050"/>
                  <a:pt x="8579" y="1633"/>
                </a:cubicBezTo>
                <a:lnTo>
                  <a:pt x="8579" y="1633"/>
                </a:lnTo>
                <a:lnTo>
                  <a:pt x="8526" y="1580"/>
                </a:lnTo>
                <a:lnTo>
                  <a:pt x="8526" y="1580"/>
                </a:lnTo>
                <a:cubicBezTo>
                  <a:pt x="8474" y="1423"/>
                  <a:pt x="8211" y="1318"/>
                  <a:pt x="8158" y="1266"/>
                </a:cubicBezTo>
                <a:lnTo>
                  <a:pt x="8158" y="1266"/>
                </a:lnTo>
                <a:cubicBezTo>
                  <a:pt x="7737" y="953"/>
                  <a:pt x="7263" y="691"/>
                  <a:pt x="6789" y="534"/>
                </a:cubicBezTo>
                <a:cubicBezTo>
                  <a:pt x="6737" y="534"/>
                  <a:pt x="6737" y="482"/>
                  <a:pt x="6789" y="482"/>
                </a:cubicBezTo>
                <a:cubicBezTo>
                  <a:pt x="6316" y="430"/>
                  <a:pt x="5780" y="211"/>
                  <a:pt x="5359" y="158"/>
                </a:cubicBezTo>
                <a:cubicBezTo>
                  <a:pt x="5359" y="211"/>
                  <a:pt x="5429" y="314"/>
                  <a:pt x="5377" y="314"/>
                </a:cubicBezTo>
                <a:cubicBezTo>
                  <a:pt x="5482" y="366"/>
                  <a:pt x="5765" y="323"/>
                  <a:pt x="5842" y="325"/>
                </a:cubicBezTo>
                <a:lnTo>
                  <a:pt x="5842" y="325"/>
                </a:lnTo>
                <a:cubicBezTo>
                  <a:pt x="5895" y="378"/>
                  <a:pt x="5842" y="273"/>
                  <a:pt x="5947" y="325"/>
                </a:cubicBezTo>
                <a:cubicBezTo>
                  <a:pt x="6000" y="325"/>
                  <a:pt x="5947" y="325"/>
                  <a:pt x="5947" y="378"/>
                </a:cubicBezTo>
                <a:cubicBezTo>
                  <a:pt x="6158" y="378"/>
                  <a:pt x="6316" y="430"/>
                  <a:pt x="6526" y="482"/>
                </a:cubicBezTo>
                <a:cubicBezTo>
                  <a:pt x="6579" y="534"/>
                  <a:pt x="6737" y="534"/>
                  <a:pt x="6789" y="586"/>
                </a:cubicBezTo>
                <a:cubicBezTo>
                  <a:pt x="6842" y="586"/>
                  <a:pt x="6895" y="639"/>
                  <a:pt x="6895" y="586"/>
                </a:cubicBezTo>
                <a:cubicBezTo>
                  <a:pt x="7526" y="901"/>
                  <a:pt x="8158" y="1266"/>
                  <a:pt x="8632" y="1789"/>
                </a:cubicBezTo>
                <a:cubicBezTo>
                  <a:pt x="8947" y="1998"/>
                  <a:pt x="9105" y="2365"/>
                  <a:pt x="9316" y="2730"/>
                </a:cubicBezTo>
                <a:lnTo>
                  <a:pt x="9316" y="2730"/>
                </a:lnTo>
                <a:cubicBezTo>
                  <a:pt x="9368" y="2836"/>
                  <a:pt x="9474" y="2992"/>
                  <a:pt x="9526" y="3149"/>
                </a:cubicBezTo>
                <a:cubicBezTo>
                  <a:pt x="9544" y="3184"/>
                  <a:pt x="9561" y="3218"/>
                  <a:pt x="9579" y="3253"/>
                </a:cubicBezTo>
                <a:cubicBezTo>
                  <a:pt x="9895" y="4143"/>
                  <a:pt x="10000" y="5084"/>
                  <a:pt x="9789" y="6026"/>
                </a:cubicBezTo>
                <a:cubicBezTo>
                  <a:pt x="9526" y="7071"/>
                  <a:pt x="8947" y="7856"/>
                  <a:pt x="8263" y="8640"/>
                </a:cubicBezTo>
                <a:lnTo>
                  <a:pt x="8263" y="8588"/>
                </a:lnTo>
                <a:cubicBezTo>
                  <a:pt x="8053" y="8797"/>
                  <a:pt x="7789" y="8954"/>
                  <a:pt x="7579" y="9111"/>
                </a:cubicBezTo>
                <a:lnTo>
                  <a:pt x="7579" y="9111"/>
                </a:lnTo>
                <a:cubicBezTo>
                  <a:pt x="7000" y="9529"/>
                  <a:pt x="6211" y="9739"/>
                  <a:pt x="5579" y="9843"/>
                </a:cubicBezTo>
                <a:cubicBezTo>
                  <a:pt x="4737" y="9948"/>
                  <a:pt x="3737" y="9791"/>
                  <a:pt x="2947" y="9425"/>
                </a:cubicBezTo>
                <a:lnTo>
                  <a:pt x="2947" y="9425"/>
                </a:lnTo>
                <a:cubicBezTo>
                  <a:pt x="2263" y="9111"/>
                  <a:pt x="1789" y="8640"/>
                  <a:pt x="1316" y="8117"/>
                </a:cubicBezTo>
                <a:cubicBezTo>
                  <a:pt x="895" y="7542"/>
                  <a:pt x="421" y="6914"/>
                  <a:pt x="263" y="6182"/>
                </a:cubicBezTo>
                <a:cubicBezTo>
                  <a:pt x="211" y="5711"/>
                  <a:pt x="0" y="5136"/>
                  <a:pt x="105" y="4718"/>
                </a:cubicBezTo>
                <a:cubicBezTo>
                  <a:pt x="316" y="3829"/>
                  <a:pt x="526" y="3044"/>
                  <a:pt x="947" y="2260"/>
                </a:cubicBezTo>
                <a:cubicBezTo>
                  <a:pt x="1421" y="1580"/>
                  <a:pt x="2000" y="953"/>
                  <a:pt x="2737" y="639"/>
                </a:cubicBezTo>
                <a:cubicBezTo>
                  <a:pt x="3053" y="430"/>
                  <a:pt x="3474" y="378"/>
                  <a:pt x="3895" y="273"/>
                </a:cubicBezTo>
                <a:lnTo>
                  <a:pt x="3895" y="273"/>
                </a:lnTo>
                <a:cubicBezTo>
                  <a:pt x="4053" y="273"/>
                  <a:pt x="4158" y="115"/>
                  <a:pt x="4263" y="220"/>
                </a:cubicBezTo>
                <a:lnTo>
                  <a:pt x="4263" y="220"/>
                </a:lnTo>
                <a:cubicBezTo>
                  <a:pt x="4368" y="220"/>
                  <a:pt x="4421" y="63"/>
                  <a:pt x="4474" y="115"/>
                </a:cubicBezTo>
                <a:lnTo>
                  <a:pt x="4526" y="115"/>
                </a:lnTo>
                <a:cubicBezTo>
                  <a:pt x="4579" y="63"/>
                  <a:pt x="4526" y="115"/>
                  <a:pt x="4579" y="115"/>
                </a:cubicBezTo>
                <a:cubicBezTo>
                  <a:pt x="4632" y="115"/>
                  <a:pt x="4579" y="63"/>
                  <a:pt x="4684" y="115"/>
                </a:cubicBezTo>
                <a:cubicBezTo>
                  <a:pt x="4684" y="168"/>
                  <a:pt x="4895" y="63"/>
                  <a:pt x="4895" y="168"/>
                </a:cubicBezTo>
                <a:cubicBezTo>
                  <a:pt x="4842" y="168"/>
                  <a:pt x="5000" y="220"/>
                  <a:pt x="4895" y="220"/>
                </a:cubicBezTo>
                <a:cubicBezTo>
                  <a:pt x="4904" y="203"/>
                  <a:pt x="4973" y="98"/>
                  <a:pt x="4947" y="63"/>
                </a:cubicBezTo>
                <a:cubicBezTo>
                  <a:pt x="4842" y="63"/>
                  <a:pt x="4842" y="11"/>
                  <a:pt x="4737" y="11"/>
                </a:cubicBezTo>
                <a:lnTo>
                  <a:pt x="4737" y="11"/>
                </a:lnTo>
                <a:lnTo>
                  <a:pt x="4526" y="11"/>
                </a:lnTo>
                <a:lnTo>
                  <a:pt x="4526" y="11"/>
                </a:lnTo>
                <a:cubicBezTo>
                  <a:pt x="4474" y="-41"/>
                  <a:pt x="4368" y="115"/>
                  <a:pt x="4421" y="11"/>
                </a:cubicBezTo>
                <a:cubicBezTo>
                  <a:pt x="4158" y="63"/>
                  <a:pt x="3842" y="115"/>
                  <a:pt x="3579" y="220"/>
                </a:cubicBezTo>
                <a:cubicBezTo>
                  <a:pt x="3526" y="273"/>
                  <a:pt x="3316" y="273"/>
                  <a:pt x="3421" y="325"/>
                </a:cubicBezTo>
                <a:cubicBezTo>
                  <a:pt x="3316" y="273"/>
                  <a:pt x="3105" y="378"/>
                  <a:pt x="3053" y="378"/>
                </a:cubicBezTo>
                <a:lnTo>
                  <a:pt x="3053" y="378"/>
                </a:lnTo>
                <a:cubicBezTo>
                  <a:pt x="2895" y="378"/>
                  <a:pt x="2895" y="534"/>
                  <a:pt x="2737" y="482"/>
                </a:cubicBezTo>
                <a:cubicBezTo>
                  <a:pt x="2737" y="586"/>
                  <a:pt x="2474" y="586"/>
                  <a:pt x="2474" y="691"/>
                </a:cubicBezTo>
                <a:lnTo>
                  <a:pt x="2421" y="691"/>
                </a:lnTo>
                <a:cubicBezTo>
                  <a:pt x="2211" y="847"/>
                  <a:pt x="1947" y="1005"/>
                  <a:pt x="1737" y="1162"/>
                </a:cubicBezTo>
                <a:cubicBezTo>
                  <a:pt x="1632" y="1318"/>
                  <a:pt x="1368" y="1423"/>
                  <a:pt x="1316" y="1633"/>
                </a:cubicBezTo>
                <a:cubicBezTo>
                  <a:pt x="1211" y="1685"/>
                  <a:pt x="1053" y="1842"/>
                  <a:pt x="947" y="2050"/>
                </a:cubicBezTo>
                <a:lnTo>
                  <a:pt x="947" y="1998"/>
                </a:lnTo>
                <a:cubicBezTo>
                  <a:pt x="842" y="2208"/>
                  <a:pt x="684" y="2417"/>
                  <a:pt x="684" y="2574"/>
                </a:cubicBezTo>
                <a:cubicBezTo>
                  <a:pt x="579" y="2574"/>
                  <a:pt x="526" y="2678"/>
                  <a:pt x="474" y="2783"/>
                </a:cubicBezTo>
                <a:cubicBezTo>
                  <a:pt x="421" y="2888"/>
                  <a:pt x="316" y="3149"/>
                  <a:pt x="263" y="3411"/>
                </a:cubicBezTo>
                <a:cubicBezTo>
                  <a:pt x="211" y="3411"/>
                  <a:pt x="211" y="3568"/>
                  <a:pt x="158" y="3568"/>
                </a:cubicBezTo>
                <a:cubicBezTo>
                  <a:pt x="105" y="4195"/>
                  <a:pt x="0" y="4927"/>
                  <a:pt x="0" y="5607"/>
                </a:cubicBezTo>
                <a:lnTo>
                  <a:pt x="0" y="5607"/>
                </a:lnTo>
                <a:cubicBezTo>
                  <a:pt x="0" y="5659"/>
                  <a:pt x="105" y="5764"/>
                  <a:pt x="158" y="5816"/>
                </a:cubicBezTo>
                <a:lnTo>
                  <a:pt x="105" y="5816"/>
                </a:lnTo>
                <a:cubicBezTo>
                  <a:pt x="158" y="5921"/>
                  <a:pt x="158" y="6078"/>
                  <a:pt x="158" y="6182"/>
                </a:cubicBezTo>
                <a:lnTo>
                  <a:pt x="158" y="6182"/>
                </a:lnTo>
                <a:cubicBezTo>
                  <a:pt x="211" y="6287"/>
                  <a:pt x="158" y="6391"/>
                  <a:pt x="263" y="6496"/>
                </a:cubicBezTo>
                <a:lnTo>
                  <a:pt x="263" y="6549"/>
                </a:lnTo>
                <a:lnTo>
                  <a:pt x="263" y="6601"/>
                </a:lnTo>
                <a:lnTo>
                  <a:pt x="211" y="6549"/>
                </a:lnTo>
                <a:cubicBezTo>
                  <a:pt x="526" y="7542"/>
                  <a:pt x="1263" y="8432"/>
                  <a:pt x="2105" y="9059"/>
                </a:cubicBezTo>
                <a:cubicBezTo>
                  <a:pt x="2088" y="9041"/>
                  <a:pt x="2070" y="9024"/>
                  <a:pt x="2053" y="9006"/>
                </a:cubicBezTo>
                <a:lnTo>
                  <a:pt x="2263" y="9111"/>
                </a:lnTo>
                <a:lnTo>
                  <a:pt x="2211" y="9111"/>
                </a:lnTo>
                <a:cubicBezTo>
                  <a:pt x="2421" y="9320"/>
                  <a:pt x="2684" y="9372"/>
                  <a:pt x="2947" y="9529"/>
                </a:cubicBezTo>
                <a:lnTo>
                  <a:pt x="2895" y="9529"/>
                </a:lnTo>
                <a:cubicBezTo>
                  <a:pt x="3105" y="9581"/>
                  <a:pt x="3158" y="9687"/>
                  <a:pt x="3263" y="9633"/>
                </a:cubicBezTo>
                <a:lnTo>
                  <a:pt x="3263" y="9687"/>
                </a:lnTo>
                <a:cubicBezTo>
                  <a:pt x="3789" y="9843"/>
                  <a:pt x="4316" y="9948"/>
                  <a:pt x="4842" y="10000"/>
                </a:cubicBezTo>
                <a:cubicBezTo>
                  <a:pt x="5263" y="9948"/>
                  <a:pt x="5789" y="9948"/>
                  <a:pt x="6211" y="9791"/>
                </a:cubicBezTo>
                <a:lnTo>
                  <a:pt x="6211" y="9791"/>
                </a:lnTo>
                <a:cubicBezTo>
                  <a:pt x="6737" y="9633"/>
                  <a:pt x="7368" y="9425"/>
                  <a:pt x="7842" y="9059"/>
                </a:cubicBezTo>
                <a:cubicBezTo>
                  <a:pt x="8053" y="8954"/>
                  <a:pt x="8211" y="8797"/>
                  <a:pt x="8368" y="8640"/>
                </a:cubicBezTo>
                <a:lnTo>
                  <a:pt x="8368" y="8640"/>
                </a:lnTo>
                <a:cubicBezTo>
                  <a:pt x="8632" y="8326"/>
                  <a:pt x="9053" y="8065"/>
                  <a:pt x="9263" y="7594"/>
                </a:cubicBezTo>
                <a:lnTo>
                  <a:pt x="9263" y="7646"/>
                </a:lnTo>
                <a:cubicBezTo>
                  <a:pt x="9263" y="7594"/>
                  <a:pt x="9421" y="7437"/>
                  <a:pt x="9316" y="7437"/>
                </a:cubicBezTo>
                <a:lnTo>
                  <a:pt x="9368" y="7385"/>
                </a:lnTo>
                <a:cubicBezTo>
                  <a:pt x="9421" y="7071"/>
                  <a:pt x="9684" y="6914"/>
                  <a:pt x="9737" y="6496"/>
                </a:cubicBezTo>
                <a:lnTo>
                  <a:pt x="9737" y="6549"/>
                </a:lnTo>
                <a:cubicBezTo>
                  <a:pt x="9737" y="6443"/>
                  <a:pt x="9789" y="6339"/>
                  <a:pt x="9789" y="6287"/>
                </a:cubicBezTo>
                <a:lnTo>
                  <a:pt x="9789" y="6287"/>
                </a:lnTo>
                <a:cubicBezTo>
                  <a:pt x="9947" y="6026"/>
                  <a:pt x="9947" y="5659"/>
                  <a:pt x="9947" y="5346"/>
                </a:cubicBezTo>
                <a:cubicBezTo>
                  <a:pt x="9965" y="5363"/>
                  <a:pt x="9982" y="5381"/>
                  <a:pt x="10000" y="5398"/>
                </a:cubicBezTo>
                <a:lnTo>
                  <a:pt x="10000" y="4718"/>
                </a:lnTo>
                <a:lnTo>
                  <a:pt x="10000" y="4771"/>
                </a:lnTo>
                <a:lnTo>
                  <a:pt x="10000" y="4666"/>
                </a:lnTo>
                <a:lnTo>
                  <a:pt x="10000" y="4666"/>
                </a:lnTo>
                <a:cubicBezTo>
                  <a:pt x="10000" y="4352"/>
                  <a:pt x="9947" y="4143"/>
                  <a:pt x="9842" y="3881"/>
                </a:cubicBezTo>
                <a:close/>
              </a:path>
            </a:pathLst>
          </a:custGeom>
          <a:solidFill>
            <a:srgbClr val="000000"/>
          </a:solidFill>
          <a:ln w="1587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extLst>
      <p:ext uri="{BB962C8B-B14F-4D97-AF65-F5344CB8AC3E}">
        <p14:creationId xmlns:p14="http://schemas.microsoft.com/office/powerpoint/2010/main" val="358632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path" presetSubtype="0" accel="14000" decel="43000" fill="hold" nodeType="afterEffect">
                                  <p:stCondLst>
                                    <p:cond delay="0"/>
                                  </p:stCondLst>
                                  <p:childTnLst>
                                    <p:animMotion origin="layout" path="M 3.61111E-6 3.7037E-6 C 0.23993 3.7037E-6 0.40104 0.04004 0.40104 0.0824 C 0.40104 0.12245 0.2243 0.16018 -0.01563 0.16018 C -0.26598 0.16018 -0.47257 0.11875 -0.47257 0.0787 C -0.47552 0.00787 -0.10868 0.01389 -0.03108 0.00092 " pathEditMode="relative" rAng="0" ptsTypes="fffff">
                                      <p:cBhvr>
                                        <p:cTn id="11" dur="1250" fill="hold"/>
                                        <p:tgtEl>
                                          <p:spTgt spid="4"/>
                                        </p:tgtEl>
                                        <p:attrNameLst>
                                          <p:attrName>ppt_x</p:attrName>
                                          <p:attrName>ppt_y</p:attrName>
                                        </p:attrNameLst>
                                      </p:cBhvr>
                                      <p:rCtr x="-3733" y="8009"/>
                                    </p:animMotion>
                                  </p:childTnLst>
                                </p:cTn>
                              </p:par>
                              <p:par>
                                <p:cTn id="12" presetID="21" presetClass="entr" presetSubtype="1"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heel(1)">
                                      <p:cBhvr>
                                        <p:cTn id="14" dur="1250"/>
                                        <p:tgtEl>
                                          <p:spTgt spid="50"/>
                                        </p:tgtEl>
                                      </p:cBhvr>
                                    </p:animEffect>
                                  </p:childTnLst>
                                </p:cTn>
                              </p:par>
                            </p:childTnLst>
                          </p:cTn>
                        </p:par>
                        <p:par>
                          <p:cTn id="15" fill="hold">
                            <p:stCondLst>
                              <p:cond delay="1750"/>
                            </p:stCondLst>
                            <p:childTnLst>
                              <p:par>
                                <p:cTn id="16" presetID="2" presetClass="exit" presetSubtype="4" fill="hold" nodeType="after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 presetClass="path" presetSubtype="0" accel="14000" decel="43000" fill="hold" nodeType="afterEffect">
                                  <p:stCondLst>
                                    <p:cond delay="0"/>
                                  </p:stCondLst>
                                  <p:childTnLst>
                                    <p:animMotion origin="layout" path="M 3.61111E-6 3.7037E-6 C 0.23993 3.7037E-6 0.40104 0.04004 0.40104 0.0824 C 0.40104 0.12245 0.2243 0.16018 -0.01563 0.16018 C -0.26598 0.16018 -0.47257 0.11875 -0.47257 0.0787 C -0.47552 0.00787 -0.10868 0.01389 -0.03108 0.00092 " pathEditMode="relative" rAng="0" ptsTypes="fffff">
                                      <p:cBhvr>
                                        <p:cTn id="31" dur="1250" fill="hold"/>
                                        <p:tgtEl>
                                          <p:spTgt spid="56"/>
                                        </p:tgtEl>
                                        <p:attrNameLst>
                                          <p:attrName>ppt_x</p:attrName>
                                          <p:attrName>ppt_y</p:attrName>
                                        </p:attrNameLst>
                                      </p:cBhvr>
                                      <p:rCtr x="-3733" y="8009"/>
                                    </p:animMotion>
                                  </p:childTnLst>
                                </p:cTn>
                              </p:par>
                              <p:par>
                                <p:cTn id="32" presetID="21" presetClass="entr" presetSubtype="1"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heel(1)">
                                      <p:cBhvr>
                                        <p:cTn id="34" dur="1250"/>
                                        <p:tgtEl>
                                          <p:spTgt spid="55"/>
                                        </p:tgtEl>
                                      </p:cBhvr>
                                    </p:animEffect>
                                  </p:childTnLst>
                                </p:cTn>
                              </p:par>
                            </p:childTnLst>
                          </p:cTn>
                        </p:par>
                        <p:par>
                          <p:cTn id="35" fill="hold">
                            <p:stCondLst>
                              <p:cond delay="1750"/>
                            </p:stCondLst>
                            <p:childTnLst>
                              <p:par>
                                <p:cTn id="36" presetID="2" presetClass="exit" presetSubtype="4" fill="hold" nodeType="afterEffect">
                                  <p:stCondLst>
                                    <p:cond delay="0"/>
                                  </p:stCondLst>
                                  <p:childTnLst>
                                    <p:anim calcmode="lin" valueType="num">
                                      <p:cBhvr additive="base">
                                        <p:cTn id="37" dur="500"/>
                                        <p:tgtEl>
                                          <p:spTgt spid="56"/>
                                        </p:tgtEl>
                                        <p:attrNameLst>
                                          <p:attrName>ppt_x</p:attrName>
                                        </p:attrNameLst>
                                      </p:cBhvr>
                                      <p:tavLst>
                                        <p:tav tm="0">
                                          <p:val>
                                            <p:strVal val="ppt_x"/>
                                          </p:val>
                                        </p:tav>
                                        <p:tav tm="100000">
                                          <p:val>
                                            <p:strVal val="ppt_x"/>
                                          </p:val>
                                        </p:tav>
                                      </p:tavLst>
                                    </p:anim>
                                    <p:anim calcmode="lin" valueType="num">
                                      <p:cBhvr additive="base">
                                        <p:cTn id="38" dur="500"/>
                                        <p:tgtEl>
                                          <p:spTgt spid="56"/>
                                        </p:tgtEl>
                                        <p:attrNameLst>
                                          <p:attrName>ppt_y</p:attrName>
                                        </p:attrNameLst>
                                      </p:cBhvr>
                                      <p:tavLst>
                                        <p:tav tm="0">
                                          <p:val>
                                            <p:strVal val="ppt_y"/>
                                          </p:val>
                                        </p:tav>
                                        <p:tav tm="100000">
                                          <p:val>
                                            <p:strVal val="1+ppt_h/2"/>
                                          </p:val>
                                        </p:tav>
                                      </p:tavLst>
                                    </p:anim>
                                    <p:set>
                                      <p:cBhvr>
                                        <p:cTn id="39" dur="1" fill="hold">
                                          <p:stCondLst>
                                            <p:cond delay="499"/>
                                          </p:stCondLst>
                                        </p:cTn>
                                        <p:tgtEl>
                                          <p:spTgt spid="56"/>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 presetClass="path" presetSubtype="0" accel="14000" decel="43000" fill="hold" nodeType="afterEffect">
                                  <p:stCondLst>
                                    <p:cond delay="0"/>
                                  </p:stCondLst>
                                  <p:childTnLst>
                                    <p:animMotion origin="layout" path="M -2.29167E-6 2.59259E-6 C 0.23998 2.59259E-6 0.40104 0.04004 0.40104 0.0824 C 0.40104 0.12245 0.22435 0.16018 -0.01575 0.16018 C -0.26601 0.16018 -0.47252 0.11875 -0.47252 0.0787 C -0.47552 0.00787 -0.10872 0.01389 -0.03151 0.00092 " pathEditMode="relative" rAng="0" ptsTypes="AAAAA">
                                      <p:cBhvr>
                                        <p:cTn id="51" dur="1250" fill="hold"/>
                                        <p:tgtEl>
                                          <p:spTgt spid="19"/>
                                        </p:tgtEl>
                                        <p:attrNameLst>
                                          <p:attrName>ppt_x</p:attrName>
                                          <p:attrName>ppt_y</p:attrName>
                                        </p:attrNameLst>
                                      </p:cBhvr>
                                      <p:rCtr x="-3581" y="8009"/>
                                    </p:animMotion>
                                  </p:childTnLst>
                                </p:cTn>
                              </p:par>
                              <p:par>
                                <p:cTn id="52" presetID="21" presetClass="entr" presetSubtype="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heel(1)">
                                      <p:cBhvr>
                                        <p:cTn id="54" dur="1250"/>
                                        <p:tgtEl>
                                          <p:spTgt spid="23"/>
                                        </p:tgtEl>
                                      </p:cBhvr>
                                    </p:animEffect>
                                  </p:childTnLst>
                                </p:cTn>
                              </p:par>
                            </p:childTnLst>
                          </p:cTn>
                        </p:par>
                        <p:par>
                          <p:cTn id="55" fill="hold">
                            <p:stCondLst>
                              <p:cond delay="1750"/>
                            </p:stCondLst>
                            <p:childTnLst>
                              <p:par>
                                <p:cTn id="56" presetID="2" presetClass="exit" presetSubtype="4" fill="hold" nodeType="afterEffect">
                                  <p:stCondLst>
                                    <p:cond delay="0"/>
                                  </p:stCondLst>
                                  <p:childTnLst>
                                    <p:anim calcmode="lin" valueType="num">
                                      <p:cBhvr additive="base">
                                        <p:cTn id="57" dur="500"/>
                                        <p:tgtEl>
                                          <p:spTgt spid="19"/>
                                        </p:tgtEl>
                                        <p:attrNameLst>
                                          <p:attrName>ppt_x</p:attrName>
                                        </p:attrNameLst>
                                      </p:cBhvr>
                                      <p:tavLst>
                                        <p:tav tm="0">
                                          <p:val>
                                            <p:strVal val="ppt_x"/>
                                          </p:val>
                                        </p:tav>
                                        <p:tav tm="100000">
                                          <p:val>
                                            <p:strVal val="ppt_x"/>
                                          </p:val>
                                        </p:tav>
                                      </p:tavLst>
                                    </p:anim>
                                    <p:anim calcmode="lin" valueType="num">
                                      <p:cBhvr additive="base">
                                        <p:cTn id="58" dur="500"/>
                                        <p:tgtEl>
                                          <p:spTgt spid="19"/>
                                        </p:tgtEl>
                                        <p:attrNameLst>
                                          <p:attrName>ppt_y</p:attrName>
                                        </p:attrNameLst>
                                      </p:cBhvr>
                                      <p:tavLst>
                                        <p:tav tm="0">
                                          <p:val>
                                            <p:strVal val="ppt_y"/>
                                          </p:val>
                                        </p:tav>
                                        <p:tav tm="100000">
                                          <p:val>
                                            <p:strVal val="1+ppt_h/2"/>
                                          </p:val>
                                        </p:tav>
                                      </p:tavLst>
                                    </p:anim>
                                    <p:set>
                                      <p:cBhvr>
                                        <p:cTn id="59" dur="1" fill="hold">
                                          <p:stCondLst>
                                            <p:cond delay="499"/>
                                          </p:stCondLst>
                                        </p:cTn>
                                        <p:tgtEl>
                                          <p:spTgt spid="19"/>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5"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9" y="-3545"/>
            <a:ext cx="12213480" cy="6861059"/>
          </a:xfrm>
          <a:prstGeom prst="rect">
            <a:avLst/>
          </a:prstGeom>
        </p:spPr>
      </p:pic>
      <p:sp>
        <p:nvSpPr>
          <p:cNvPr id="16" name="TextBox 15"/>
          <p:cNvSpPr txBox="1"/>
          <p:nvPr/>
        </p:nvSpPr>
        <p:spPr>
          <a:xfrm>
            <a:off x="0" y="-3545"/>
            <a:ext cx="12190444" cy="6856153"/>
          </a:xfrm>
          <a:prstGeom prst="rect">
            <a:avLst/>
          </a:prstGeom>
          <a:gradFill flip="none" rotWithShape="1">
            <a:gsLst>
              <a:gs pos="20000">
                <a:srgbClr val="000000">
                  <a:alpha val="0"/>
                </a:srgbClr>
              </a:gs>
              <a:gs pos="85000">
                <a:srgbClr val="000000">
                  <a:alpha val="50000"/>
                </a:srgbClr>
              </a:gs>
            </a:gsLst>
            <a:lin ang="4800000" scaled="0"/>
            <a:tileRect/>
          </a:gradFill>
        </p:spPr>
        <p:txBody>
          <a:bodyPr wrap="square" lIns="179262" tIns="143409" rIns="179262" bIns="143409" rtlCol="0" anchor="b">
            <a:noAutofit/>
          </a:bodyPr>
          <a:lstStyle/>
          <a:p>
            <a:pPr marL="6162039">
              <a:lnSpc>
                <a:spcPct val="90000"/>
              </a:lnSpc>
              <a:spcAft>
                <a:spcPts val="588"/>
              </a:spcAft>
            </a:pPr>
            <a:r>
              <a:rPr lang="en-US" sz="5293" b="1" spc="-147" dirty="0" smtClean="0">
                <a:gradFill flip="none" rotWithShape="1">
                  <a:gsLst>
                    <a:gs pos="0">
                      <a:srgbClr val="FFFFFF"/>
                    </a:gs>
                    <a:gs pos="100000">
                      <a:srgbClr val="FFFFFF">
                        <a:shade val="100000"/>
                        <a:satMod val="115000"/>
                        <a:alpha val="99000"/>
                      </a:srgbClr>
                    </a:gs>
                  </a:gsLst>
                  <a:lin ang="16200000" scaled="1"/>
                  <a:tileRect/>
                </a:gradFill>
                <a:latin typeface="Segoe UI Light"/>
              </a:rPr>
              <a:t>The Key Ideas</a:t>
            </a:r>
            <a:endParaRPr lang="en-US" sz="5293" b="1" spc="-147" dirty="0">
              <a:gradFill flip="none" rotWithShape="1">
                <a:gsLst>
                  <a:gs pos="0">
                    <a:srgbClr val="FFFFFF"/>
                  </a:gs>
                  <a:gs pos="100000">
                    <a:srgbClr val="FFFFFF">
                      <a:shade val="100000"/>
                      <a:satMod val="115000"/>
                      <a:alpha val="99000"/>
                    </a:srgbClr>
                  </a:gs>
                </a:gsLst>
                <a:lin ang="16200000" scaled="1"/>
                <a:tileRect/>
              </a:gradFill>
              <a:latin typeface="Segoe UI Light"/>
            </a:endParaRPr>
          </a:p>
        </p:txBody>
      </p:sp>
      <p:grpSp>
        <p:nvGrpSpPr>
          <p:cNvPr id="37" name="Group 36"/>
          <p:cNvGrpSpPr/>
          <p:nvPr/>
        </p:nvGrpSpPr>
        <p:grpSpPr>
          <a:xfrm>
            <a:off x="778" y="923"/>
            <a:ext cx="6095689" cy="1725217"/>
            <a:chOff x="0" y="444"/>
            <a:chExt cx="6217920" cy="1759811"/>
          </a:xfrm>
        </p:grpSpPr>
        <p:sp>
          <p:nvSpPr>
            <p:cNvPr id="6" name="Content Placeholder 2"/>
            <p:cNvSpPr txBox="1">
              <a:spLocks/>
            </p:cNvSpPr>
            <p:nvPr/>
          </p:nvSpPr>
          <p:spPr>
            <a:xfrm>
              <a:off x="0" y="444"/>
              <a:ext cx="6217920" cy="1759811"/>
            </a:xfrm>
            <a:prstGeom prst="rect">
              <a:avLst/>
            </a:prstGeom>
            <a:solidFill>
              <a:schemeClr val="accent2">
                <a:alpha val="88000"/>
              </a:schemeClr>
            </a:solidFill>
          </p:spPr>
          <p:txBody>
            <a:bodyPr vert="horz" wrap="square" lIns="268893" tIns="0" rIns="89618" bIns="0" rtlCol="0" anchor="ctr" anchorCtr="0">
              <a:noAutofit/>
            </a:bodyPr>
            <a:lstStyle>
              <a:lvl1pPr marL="0" indent="0" algn="l" defTabSz="1219092" rtl="0" eaLnBrk="1" fontAlgn="base" latinLnBrk="0" hangingPunct="1">
                <a:lnSpc>
                  <a:spcPct val="95000"/>
                </a:lnSpc>
                <a:spcBef>
                  <a:spcPts val="0"/>
                </a:spcBef>
                <a:spcAft>
                  <a:spcPts val="1600"/>
                </a:spcAft>
                <a:buClr>
                  <a:schemeClr val="accent1"/>
                </a:buClr>
                <a:buSzPct val="110000"/>
                <a:buFont typeface="Avenir LT Pro 45 Book" charset="0"/>
                <a:buNone/>
                <a:defRPr lang="en-US" sz="3200" b="0" kern="1200" cap="none" baseline="0" dirty="0" smtClean="0">
                  <a:solidFill>
                    <a:srgbClr val="505050"/>
                  </a:solidFill>
                  <a:latin typeface="Segoe UI Light"/>
                  <a:ea typeface="ＭＳ Ｐゴシック" charset="0"/>
                  <a:cs typeface="Segoe UI Light"/>
                </a:defRPr>
              </a:lvl1pPr>
              <a:lvl2pPr marL="0" marR="0" indent="0" algn="l" defTabSz="1219092" rtl="0" eaLnBrk="1" fontAlgn="auto" latinLnBrk="0" hangingPunct="1">
                <a:lnSpc>
                  <a:spcPct val="95000"/>
                </a:lnSpc>
                <a:spcBef>
                  <a:spcPts val="0"/>
                </a:spcBef>
                <a:spcAft>
                  <a:spcPts val="1600"/>
                </a:spcAft>
                <a:buClrTx/>
                <a:buSzTx/>
                <a:buFont typeface="Arial" pitchFamily="34" charset="0"/>
                <a:buNone/>
                <a:tabLst/>
                <a:defRPr lang="en-US" sz="1867" b="0" kern="1200" dirty="0" smtClean="0">
                  <a:solidFill>
                    <a:srgbClr val="505050"/>
                  </a:solidFill>
                  <a:latin typeface="+mn-lt"/>
                  <a:ea typeface="+mn-ea"/>
                  <a:cs typeface="+mn-cs"/>
                </a:defRPr>
              </a:lvl2pPr>
              <a:lvl3pPr marL="609546" indent="-304772" algn="l" defTabSz="1219092" rtl="0" eaLnBrk="1" latinLnBrk="0" hangingPunct="1">
                <a:lnSpc>
                  <a:spcPct val="95000"/>
                </a:lnSpc>
                <a:spcBef>
                  <a:spcPts val="0"/>
                </a:spcBef>
                <a:spcAft>
                  <a:spcPts val="1600"/>
                </a:spcAft>
                <a:buFont typeface="Lucida Grande"/>
                <a:buChar char="-"/>
                <a:defRPr lang="en-US" sz="1867" b="0" kern="1200" dirty="0" smtClean="0">
                  <a:solidFill>
                    <a:srgbClr val="505050"/>
                  </a:solidFill>
                  <a:latin typeface="+mn-lt"/>
                  <a:ea typeface="+mn-ea"/>
                  <a:cs typeface="+mn-cs"/>
                </a:defRPr>
              </a:lvl3pPr>
              <a:lvl4pPr marL="836010" indent="-226464" algn="l" defTabSz="1219092" rtl="0" eaLnBrk="1" latinLnBrk="0" hangingPunct="1">
                <a:lnSpc>
                  <a:spcPct val="95000"/>
                </a:lnSpc>
                <a:spcBef>
                  <a:spcPts val="0"/>
                </a:spcBef>
                <a:spcAft>
                  <a:spcPts val="0"/>
                </a:spcAft>
                <a:buFont typeface="Arial" pitchFamily="34" charset="0"/>
                <a:buChar char="•"/>
                <a:defRPr lang="en-US" sz="1867" b="0" kern="1200" dirty="0" smtClean="0">
                  <a:solidFill>
                    <a:srgbClr val="505050"/>
                  </a:solidFill>
                  <a:latin typeface="+mn-lt"/>
                  <a:ea typeface="+mn-ea"/>
                  <a:cs typeface="+mn-cs"/>
                </a:defRPr>
              </a:lvl4pPr>
              <a:lvl5pPr marL="1219092" indent="-304772" algn="l" defTabSz="1219092" rtl="0" eaLnBrk="1" latinLnBrk="0" hangingPunct="1">
                <a:lnSpc>
                  <a:spcPct val="95000"/>
                </a:lnSpc>
                <a:spcBef>
                  <a:spcPts val="0"/>
                </a:spcBef>
                <a:spcAft>
                  <a:spcPts val="0"/>
                </a:spcAft>
                <a:buFont typeface="Lucida Grande"/>
                <a:buChar char="-"/>
                <a:defRPr lang="en-US" sz="1867" b="0" kern="1200" dirty="0">
                  <a:solidFill>
                    <a:srgbClr val="505050"/>
                  </a:solidFill>
                  <a:latin typeface="+mn-lt"/>
                  <a:ea typeface="+mn-ea"/>
                  <a:cs typeface="+mn-cs"/>
                </a:defRPr>
              </a:lvl5pPr>
              <a:lvl6pPr marL="3352502"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048"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594"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138"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229296">
                <a:lnSpc>
                  <a:spcPct val="90000"/>
                </a:lnSpc>
                <a:spcAft>
                  <a:spcPts val="0"/>
                </a:spcAft>
                <a:buClr>
                  <a:srgbClr val="00BCF2"/>
                </a:buClr>
              </a:pPr>
              <a:r>
                <a:rPr sz="3921" spc="-98" dirty="0" smtClean="0">
                  <a:solidFill>
                    <a:srgbClr val="FFFFFF"/>
                  </a:solidFill>
                </a:rPr>
                <a:t>Conclusion</a:t>
              </a:r>
              <a:endParaRPr sz="3921" spc="-98" dirty="0">
                <a:solidFill>
                  <a:srgbClr val="FFFFFF"/>
                </a:solidFill>
              </a:endParaRPr>
            </a:p>
          </p:txBody>
        </p:sp>
        <p:grpSp>
          <p:nvGrpSpPr>
            <p:cNvPr id="22" name="Group 21"/>
            <p:cNvGrpSpPr>
              <a:grpSpLocks noChangeAspect="1"/>
            </p:cNvGrpSpPr>
            <p:nvPr/>
          </p:nvGrpSpPr>
          <p:grpSpPr>
            <a:xfrm>
              <a:off x="335054" y="423149"/>
              <a:ext cx="914400" cy="914400"/>
              <a:chOff x="301213" y="1912583"/>
              <a:chExt cx="914283" cy="914283"/>
            </a:xfrm>
          </p:grpSpPr>
          <p:sp>
            <p:nvSpPr>
              <p:cNvPr id="23" name="Oval 22"/>
              <p:cNvSpPr/>
              <p:nvPr/>
            </p:nvSpPr>
            <p:spPr bwMode="auto">
              <a:xfrm>
                <a:off x="301213" y="1912583"/>
                <a:ext cx="914283" cy="914283"/>
              </a:xfrm>
              <a:prstGeom prst="ellipse">
                <a:avLst/>
              </a:prstGeom>
              <a:no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1" tIns="146264" rIns="182831" bIns="146264" numCol="1" spcCol="0" rtlCol="0" fromWordArt="0" anchor="t" anchorCtr="0" forceAA="0" compatLnSpc="1">
                <a:prstTxWarp prst="textNoShape">
                  <a:avLst/>
                </a:prstTxWarp>
                <a:noAutofit/>
              </a:bodyPr>
              <a:lstStyle/>
              <a:p>
                <a:pPr algn="ctr" defTabSz="932200">
                  <a:lnSpc>
                    <a:spcPct val="90000"/>
                  </a:lnSpc>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 name="Freeform 79"/>
              <p:cNvSpPr>
                <a:spLocks noEditPoints="1"/>
              </p:cNvSpPr>
              <p:nvPr/>
            </p:nvSpPr>
            <p:spPr bwMode="auto">
              <a:xfrm>
                <a:off x="543694" y="2160840"/>
                <a:ext cx="429321" cy="417772"/>
              </a:xfrm>
              <a:custGeom>
                <a:avLst/>
                <a:gdLst>
                  <a:gd name="T0" fmla="*/ 870 w 894"/>
                  <a:gd name="T1" fmla="*/ 768 h 816"/>
                  <a:gd name="T2" fmla="*/ 894 w 894"/>
                  <a:gd name="T3" fmla="*/ 792 h 816"/>
                  <a:gd name="T4" fmla="*/ 870 w 894"/>
                  <a:gd name="T5" fmla="*/ 816 h 816"/>
                  <a:gd name="T6" fmla="*/ 24 w 894"/>
                  <a:gd name="T7" fmla="*/ 816 h 816"/>
                  <a:gd name="T8" fmla="*/ 0 w 894"/>
                  <a:gd name="T9" fmla="*/ 792 h 816"/>
                  <a:gd name="T10" fmla="*/ 0 w 894"/>
                  <a:gd name="T11" fmla="*/ 24 h 816"/>
                  <a:gd name="T12" fmla="*/ 24 w 894"/>
                  <a:gd name="T13" fmla="*/ 0 h 816"/>
                  <a:gd name="T14" fmla="*/ 48 w 894"/>
                  <a:gd name="T15" fmla="*/ 24 h 816"/>
                  <a:gd name="T16" fmla="*/ 48 w 894"/>
                  <a:gd name="T17" fmla="*/ 768 h 816"/>
                  <a:gd name="T18" fmla="*/ 870 w 894"/>
                  <a:gd name="T19" fmla="*/ 768 h 816"/>
                  <a:gd name="T20" fmla="*/ 764 w 894"/>
                  <a:gd name="T21" fmla="*/ 221 h 816"/>
                  <a:gd name="T22" fmla="*/ 718 w 894"/>
                  <a:gd name="T23" fmla="*/ 221 h 816"/>
                  <a:gd name="T24" fmla="*/ 636 w 894"/>
                  <a:gd name="T25" fmla="*/ 301 h 816"/>
                  <a:gd name="T26" fmla="*/ 636 w 894"/>
                  <a:gd name="T27" fmla="*/ 638 h 816"/>
                  <a:gd name="T28" fmla="*/ 718 w 894"/>
                  <a:gd name="T29" fmla="*/ 718 h 816"/>
                  <a:gd name="T30" fmla="*/ 764 w 894"/>
                  <a:gd name="T31" fmla="*/ 718 h 816"/>
                  <a:gd name="T32" fmla="*/ 846 w 894"/>
                  <a:gd name="T33" fmla="*/ 638 h 816"/>
                  <a:gd name="T34" fmla="*/ 846 w 894"/>
                  <a:gd name="T35" fmla="*/ 301 h 816"/>
                  <a:gd name="T36" fmla="*/ 764 w 894"/>
                  <a:gd name="T37" fmla="*/ 221 h 816"/>
                  <a:gd name="T38" fmla="*/ 502 w 894"/>
                  <a:gd name="T39" fmla="*/ 62 h 816"/>
                  <a:gd name="T40" fmla="*/ 456 w 894"/>
                  <a:gd name="T41" fmla="*/ 62 h 816"/>
                  <a:gd name="T42" fmla="*/ 374 w 894"/>
                  <a:gd name="T43" fmla="*/ 142 h 816"/>
                  <a:gd name="T44" fmla="*/ 374 w 894"/>
                  <a:gd name="T45" fmla="*/ 638 h 816"/>
                  <a:gd name="T46" fmla="*/ 456 w 894"/>
                  <a:gd name="T47" fmla="*/ 718 h 816"/>
                  <a:gd name="T48" fmla="*/ 502 w 894"/>
                  <a:gd name="T49" fmla="*/ 718 h 816"/>
                  <a:gd name="T50" fmla="*/ 584 w 894"/>
                  <a:gd name="T51" fmla="*/ 638 h 816"/>
                  <a:gd name="T52" fmla="*/ 584 w 894"/>
                  <a:gd name="T53" fmla="*/ 142 h 816"/>
                  <a:gd name="T54" fmla="*/ 502 w 894"/>
                  <a:gd name="T55" fmla="*/ 62 h 816"/>
                  <a:gd name="T56" fmla="*/ 240 w 894"/>
                  <a:gd name="T57" fmla="*/ 381 h 816"/>
                  <a:gd name="T58" fmla="*/ 194 w 894"/>
                  <a:gd name="T59" fmla="*/ 381 h 816"/>
                  <a:gd name="T60" fmla="*/ 112 w 894"/>
                  <a:gd name="T61" fmla="*/ 461 h 816"/>
                  <a:gd name="T62" fmla="*/ 112 w 894"/>
                  <a:gd name="T63" fmla="*/ 638 h 816"/>
                  <a:gd name="T64" fmla="*/ 194 w 894"/>
                  <a:gd name="T65" fmla="*/ 718 h 816"/>
                  <a:gd name="T66" fmla="*/ 240 w 894"/>
                  <a:gd name="T67" fmla="*/ 718 h 816"/>
                  <a:gd name="T68" fmla="*/ 322 w 894"/>
                  <a:gd name="T69" fmla="*/ 638 h 816"/>
                  <a:gd name="T70" fmla="*/ 322 w 894"/>
                  <a:gd name="T71" fmla="*/ 461 h 816"/>
                  <a:gd name="T72" fmla="*/ 240 w 894"/>
                  <a:gd name="T73" fmla="*/ 381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4" h="816">
                    <a:moveTo>
                      <a:pt x="870" y="768"/>
                    </a:moveTo>
                    <a:cubicBezTo>
                      <a:pt x="883" y="768"/>
                      <a:pt x="894" y="779"/>
                      <a:pt x="894" y="792"/>
                    </a:cubicBezTo>
                    <a:cubicBezTo>
                      <a:pt x="894" y="805"/>
                      <a:pt x="883" y="816"/>
                      <a:pt x="870" y="816"/>
                    </a:cubicBezTo>
                    <a:cubicBezTo>
                      <a:pt x="24" y="816"/>
                      <a:pt x="24" y="816"/>
                      <a:pt x="24" y="816"/>
                    </a:cubicBezTo>
                    <a:cubicBezTo>
                      <a:pt x="11" y="816"/>
                      <a:pt x="0" y="805"/>
                      <a:pt x="0" y="792"/>
                    </a:cubicBezTo>
                    <a:cubicBezTo>
                      <a:pt x="0" y="24"/>
                      <a:pt x="0" y="24"/>
                      <a:pt x="0" y="24"/>
                    </a:cubicBezTo>
                    <a:cubicBezTo>
                      <a:pt x="0" y="11"/>
                      <a:pt x="11" y="0"/>
                      <a:pt x="24" y="0"/>
                    </a:cubicBezTo>
                    <a:cubicBezTo>
                      <a:pt x="37" y="0"/>
                      <a:pt x="48" y="11"/>
                      <a:pt x="48" y="24"/>
                    </a:cubicBezTo>
                    <a:cubicBezTo>
                      <a:pt x="48" y="768"/>
                      <a:pt x="48" y="768"/>
                      <a:pt x="48" y="768"/>
                    </a:cubicBezTo>
                    <a:cubicBezTo>
                      <a:pt x="870" y="768"/>
                      <a:pt x="870" y="768"/>
                      <a:pt x="870" y="768"/>
                    </a:cubicBezTo>
                    <a:moveTo>
                      <a:pt x="764" y="221"/>
                    </a:moveTo>
                    <a:cubicBezTo>
                      <a:pt x="718" y="221"/>
                      <a:pt x="718" y="221"/>
                      <a:pt x="718" y="221"/>
                    </a:cubicBezTo>
                    <a:cubicBezTo>
                      <a:pt x="673" y="221"/>
                      <a:pt x="636" y="257"/>
                      <a:pt x="636" y="301"/>
                    </a:cubicBezTo>
                    <a:cubicBezTo>
                      <a:pt x="636" y="638"/>
                      <a:pt x="636" y="638"/>
                      <a:pt x="636" y="638"/>
                    </a:cubicBezTo>
                    <a:cubicBezTo>
                      <a:pt x="636" y="682"/>
                      <a:pt x="673" y="718"/>
                      <a:pt x="718" y="718"/>
                    </a:cubicBezTo>
                    <a:cubicBezTo>
                      <a:pt x="764" y="718"/>
                      <a:pt x="764" y="718"/>
                      <a:pt x="764" y="718"/>
                    </a:cubicBezTo>
                    <a:cubicBezTo>
                      <a:pt x="809" y="718"/>
                      <a:pt x="846" y="682"/>
                      <a:pt x="846" y="638"/>
                    </a:cubicBezTo>
                    <a:cubicBezTo>
                      <a:pt x="846" y="301"/>
                      <a:pt x="846" y="301"/>
                      <a:pt x="846" y="301"/>
                    </a:cubicBezTo>
                    <a:cubicBezTo>
                      <a:pt x="846" y="257"/>
                      <a:pt x="809" y="221"/>
                      <a:pt x="764" y="221"/>
                    </a:cubicBezTo>
                    <a:moveTo>
                      <a:pt x="502" y="62"/>
                    </a:moveTo>
                    <a:cubicBezTo>
                      <a:pt x="456" y="62"/>
                      <a:pt x="456" y="62"/>
                      <a:pt x="456" y="62"/>
                    </a:cubicBezTo>
                    <a:cubicBezTo>
                      <a:pt x="411" y="62"/>
                      <a:pt x="374" y="98"/>
                      <a:pt x="374" y="142"/>
                    </a:cubicBezTo>
                    <a:cubicBezTo>
                      <a:pt x="374" y="638"/>
                      <a:pt x="374" y="638"/>
                      <a:pt x="374" y="638"/>
                    </a:cubicBezTo>
                    <a:cubicBezTo>
                      <a:pt x="374" y="682"/>
                      <a:pt x="411" y="718"/>
                      <a:pt x="456" y="718"/>
                    </a:cubicBezTo>
                    <a:cubicBezTo>
                      <a:pt x="502" y="718"/>
                      <a:pt x="502" y="718"/>
                      <a:pt x="502" y="718"/>
                    </a:cubicBezTo>
                    <a:cubicBezTo>
                      <a:pt x="548" y="718"/>
                      <a:pt x="584" y="682"/>
                      <a:pt x="584" y="638"/>
                    </a:cubicBezTo>
                    <a:cubicBezTo>
                      <a:pt x="584" y="142"/>
                      <a:pt x="584" y="142"/>
                      <a:pt x="584" y="142"/>
                    </a:cubicBezTo>
                    <a:cubicBezTo>
                      <a:pt x="584" y="98"/>
                      <a:pt x="548" y="62"/>
                      <a:pt x="502" y="62"/>
                    </a:cubicBezTo>
                    <a:moveTo>
                      <a:pt x="240" y="381"/>
                    </a:moveTo>
                    <a:cubicBezTo>
                      <a:pt x="194" y="381"/>
                      <a:pt x="194" y="381"/>
                      <a:pt x="194" y="381"/>
                    </a:cubicBezTo>
                    <a:cubicBezTo>
                      <a:pt x="149" y="381"/>
                      <a:pt x="112" y="417"/>
                      <a:pt x="112" y="461"/>
                    </a:cubicBezTo>
                    <a:cubicBezTo>
                      <a:pt x="112" y="638"/>
                      <a:pt x="112" y="638"/>
                      <a:pt x="112" y="638"/>
                    </a:cubicBezTo>
                    <a:cubicBezTo>
                      <a:pt x="112" y="682"/>
                      <a:pt x="149" y="718"/>
                      <a:pt x="194" y="718"/>
                    </a:cubicBezTo>
                    <a:cubicBezTo>
                      <a:pt x="240" y="718"/>
                      <a:pt x="240" y="718"/>
                      <a:pt x="240" y="718"/>
                    </a:cubicBezTo>
                    <a:cubicBezTo>
                      <a:pt x="286" y="718"/>
                      <a:pt x="322" y="682"/>
                      <a:pt x="322" y="638"/>
                    </a:cubicBezTo>
                    <a:cubicBezTo>
                      <a:pt x="322" y="461"/>
                      <a:pt x="322" y="461"/>
                      <a:pt x="322" y="461"/>
                    </a:cubicBezTo>
                    <a:cubicBezTo>
                      <a:pt x="322" y="417"/>
                      <a:pt x="286" y="381"/>
                      <a:pt x="240" y="381"/>
                    </a:cubicBezTo>
                  </a:path>
                </a:pathLst>
              </a:custGeom>
              <a:solidFill>
                <a:schemeClr val="tx1"/>
              </a:solidFill>
              <a:ln>
                <a:noFill/>
              </a:ln>
            </p:spPr>
            <p:txBody>
              <a:bodyPr vert="horz" wrap="square" lIns="91406" tIns="45704" rIns="91406" bIns="45704" numCol="1" anchor="t" anchorCtr="0" compatLnSpc="1">
                <a:prstTxWarp prst="textNoShape">
                  <a:avLst/>
                </a:prstTxWarp>
              </a:bodyPr>
              <a:lstStyle/>
              <a:p>
                <a:pPr defTabSz="914225"/>
                <a:endParaRPr lang="en-US" dirty="0"/>
              </a:p>
            </p:txBody>
          </p:sp>
        </p:grpSp>
      </p:grpSp>
      <p:grpSp>
        <p:nvGrpSpPr>
          <p:cNvPr id="15" name="Group 14"/>
          <p:cNvGrpSpPr/>
          <p:nvPr/>
        </p:nvGrpSpPr>
        <p:grpSpPr>
          <a:xfrm>
            <a:off x="778" y="1723436"/>
            <a:ext cx="6095689" cy="1712171"/>
            <a:chOff x="0" y="1757498"/>
            <a:chExt cx="6217920" cy="1746504"/>
          </a:xfrm>
        </p:grpSpPr>
        <p:sp>
          <p:nvSpPr>
            <p:cNvPr id="7" name="Content Placeholder 2"/>
            <p:cNvSpPr txBox="1">
              <a:spLocks/>
            </p:cNvSpPr>
            <p:nvPr/>
          </p:nvSpPr>
          <p:spPr>
            <a:xfrm>
              <a:off x="0" y="1757498"/>
              <a:ext cx="6217920" cy="1746504"/>
            </a:xfrm>
            <a:prstGeom prst="rect">
              <a:avLst/>
            </a:prstGeom>
            <a:solidFill>
              <a:srgbClr val="DC3C00">
                <a:alpha val="88000"/>
              </a:srgbClr>
            </a:solidFill>
          </p:spPr>
          <p:txBody>
            <a:bodyPr vert="horz" wrap="square" lIns="268893" tIns="0" rIns="89618" bIns="0" rtlCol="0" anchor="ctr" anchorCtr="0">
              <a:noAutofit/>
            </a:bodyPr>
            <a:lstStyle>
              <a:lvl1pPr marL="0" indent="0" algn="l" defTabSz="1219092" rtl="0" eaLnBrk="1" fontAlgn="base" latinLnBrk="0" hangingPunct="1">
                <a:lnSpc>
                  <a:spcPct val="95000"/>
                </a:lnSpc>
                <a:spcBef>
                  <a:spcPts val="0"/>
                </a:spcBef>
                <a:spcAft>
                  <a:spcPts val="1600"/>
                </a:spcAft>
                <a:buClr>
                  <a:schemeClr val="accent1"/>
                </a:buClr>
                <a:buSzPct val="110000"/>
                <a:buFont typeface="Avenir LT Pro 45 Book" charset="0"/>
                <a:buNone/>
                <a:defRPr lang="en-US" sz="3200" b="0" kern="1200" cap="none" baseline="0" dirty="0" smtClean="0">
                  <a:solidFill>
                    <a:srgbClr val="505050"/>
                  </a:solidFill>
                  <a:latin typeface="Segoe UI Light"/>
                  <a:ea typeface="ＭＳ Ｐゴシック" charset="0"/>
                  <a:cs typeface="Segoe UI Light"/>
                </a:defRPr>
              </a:lvl1pPr>
              <a:lvl2pPr marL="0" marR="0" indent="0" algn="l" defTabSz="1219092" rtl="0" eaLnBrk="1" fontAlgn="auto" latinLnBrk="0" hangingPunct="1">
                <a:lnSpc>
                  <a:spcPct val="95000"/>
                </a:lnSpc>
                <a:spcBef>
                  <a:spcPts val="0"/>
                </a:spcBef>
                <a:spcAft>
                  <a:spcPts val="1600"/>
                </a:spcAft>
                <a:buClrTx/>
                <a:buSzTx/>
                <a:buFont typeface="Arial" pitchFamily="34" charset="0"/>
                <a:buNone/>
                <a:tabLst/>
                <a:defRPr lang="en-US" sz="1867" b="0" kern="1200" dirty="0" smtClean="0">
                  <a:solidFill>
                    <a:srgbClr val="505050"/>
                  </a:solidFill>
                  <a:latin typeface="+mn-lt"/>
                  <a:ea typeface="+mn-ea"/>
                  <a:cs typeface="+mn-cs"/>
                </a:defRPr>
              </a:lvl2pPr>
              <a:lvl3pPr marL="609546" indent="-304772" algn="l" defTabSz="1219092" rtl="0" eaLnBrk="1" latinLnBrk="0" hangingPunct="1">
                <a:lnSpc>
                  <a:spcPct val="95000"/>
                </a:lnSpc>
                <a:spcBef>
                  <a:spcPts val="0"/>
                </a:spcBef>
                <a:spcAft>
                  <a:spcPts val="1600"/>
                </a:spcAft>
                <a:buFont typeface="Lucida Grande"/>
                <a:buChar char="-"/>
                <a:defRPr lang="en-US" sz="1867" b="0" kern="1200" dirty="0" smtClean="0">
                  <a:solidFill>
                    <a:srgbClr val="505050"/>
                  </a:solidFill>
                  <a:latin typeface="+mn-lt"/>
                  <a:ea typeface="+mn-ea"/>
                  <a:cs typeface="+mn-cs"/>
                </a:defRPr>
              </a:lvl3pPr>
              <a:lvl4pPr marL="836010" indent="-226464" algn="l" defTabSz="1219092" rtl="0" eaLnBrk="1" latinLnBrk="0" hangingPunct="1">
                <a:lnSpc>
                  <a:spcPct val="95000"/>
                </a:lnSpc>
                <a:spcBef>
                  <a:spcPts val="0"/>
                </a:spcBef>
                <a:spcAft>
                  <a:spcPts val="0"/>
                </a:spcAft>
                <a:buFont typeface="Arial" pitchFamily="34" charset="0"/>
                <a:buChar char="•"/>
                <a:defRPr lang="en-US" sz="1867" b="0" kern="1200" dirty="0" smtClean="0">
                  <a:solidFill>
                    <a:srgbClr val="505050"/>
                  </a:solidFill>
                  <a:latin typeface="+mn-lt"/>
                  <a:ea typeface="+mn-ea"/>
                  <a:cs typeface="+mn-cs"/>
                </a:defRPr>
              </a:lvl4pPr>
              <a:lvl5pPr marL="1219092" indent="-304772" algn="l" defTabSz="1219092" rtl="0" eaLnBrk="1" latinLnBrk="0" hangingPunct="1">
                <a:lnSpc>
                  <a:spcPct val="95000"/>
                </a:lnSpc>
                <a:spcBef>
                  <a:spcPts val="0"/>
                </a:spcBef>
                <a:spcAft>
                  <a:spcPts val="0"/>
                </a:spcAft>
                <a:buFont typeface="Lucida Grande"/>
                <a:buChar char="-"/>
                <a:defRPr lang="en-US" sz="1867" b="0" kern="1200" dirty="0">
                  <a:solidFill>
                    <a:srgbClr val="505050"/>
                  </a:solidFill>
                  <a:latin typeface="+mn-lt"/>
                  <a:ea typeface="+mn-ea"/>
                  <a:cs typeface="+mn-cs"/>
                </a:defRPr>
              </a:lvl5pPr>
              <a:lvl6pPr marL="3352502"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048"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594"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138"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229296">
                <a:lnSpc>
                  <a:spcPct val="90000"/>
                </a:lnSpc>
                <a:spcAft>
                  <a:spcPts val="0"/>
                </a:spcAft>
                <a:buClr>
                  <a:srgbClr val="00BCF2"/>
                </a:buClr>
              </a:pPr>
              <a:r>
                <a:rPr sz="3921" spc="-98" dirty="0" smtClean="0">
                  <a:solidFill>
                    <a:srgbClr val="FFFFFF"/>
                  </a:solidFill>
                </a:rPr>
                <a:t>Practice</a:t>
              </a:r>
              <a:endParaRPr sz="3921" spc="-98" dirty="0">
                <a:solidFill>
                  <a:srgbClr val="FFFFFF"/>
                </a:solidFill>
              </a:endParaRPr>
            </a:p>
          </p:txBody>
        </p:sp>
        <p:grpSp>
          <p:nvGrpSpPr>
            <p:cNvPr id="27" name="Group 26"/>
            <p:cNvGrpSpPr>
              <a:grpSpLocks noChangeAspect="1"/>
            </p:cNvGrpSpPr>
            <p:nvPr/>
          </p:nvGrpSpPr>
          <p:grpSpPr>
            <a:xfrm>
              <a:off x="335054" y="2173550"/>
              <a:ext cx="914400" cy="914400"/>
              <a:chOff x="4314414" y="1947355"/>
              <a:chExt cx="914283" cy="914283"/>
            </a:xfrm>
          </p:grpSpPr>
          <p:sp>
            <p:nvSpPr>
              <p:cNvPr id="28" name="Oval 27"/>
              <p:cNvSpPr/>
              <p:nvPr/>
            </p:nvSpPr>
            <p:spPr bwMode="auto">
              <a:xfrm>
                <a:off x="4314414" y="1947355"/>
                <a:ext cx="914283" cy="914283"/>
              </a:xfrm>
              <a:prstGeom prst="ellipse">
                <a:avLst/>
              </a:prstGeom>
              <a:no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1" tIns="146264" rIns="182831" bIns="146264" numCol="1" spcCol="0" rtlCol="0" fromWordArt="0" anchor="t" anchorCtr="0" forceAA="0" compatLnSpc="1">
                <a:prstTxWarp prst="textNoShape">
                  <a:avLst/>
                </a:prstTxWarp>
                <a:noAutofit/>
              </a:bodyPr>
              <a:lstStyle/>
              <a:p>
                <a:pPr algn="ctr" defTabSz="932200">
                  <a:lnSpc>
                    <a:spcPct val="90000"/>
                  </a:lnSpc>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Freeform 111"/>
              <p:cNvSpPr>
                <a:spLocks noChangeAspect="1" noEditPoints="1"/>
              </p:cNvSpPr>
              <p:nvPr/>
            </p:nvSpPr>
            <p:spPr bwMode="black">
              <a:xfrm>
                <a:off x="4588699" y="2151477"/>
                <a:ext cx="365713" cy="506039"/>
              </a:xfrm>
              <a:custGeom>
                <a:avLst/>
                <a:gdLst>
                  <a:gd name="T0" fmla="*/ 42 w 52"/>
                  <a:gd name="T1" fmla="*/ 37 h 72"/>
                  <a:gd name="T2" fmla="*/ 35 w 52"/>
                  <a:gd name="T3" fmla="*/ 32 h 72"/>
                  <a:gd name="T4" fmla="*/ 40 w 52"/>
                  <a:gd name="T5" fmla="*/ 27 h 72"/>
                  <a:gd name="T6" fmla="*/ 47 w 52"/>
                  <a:gd name="T7" fmla="*/ 32 h 72"/>
                  <a:gd name="T8" fmla="*/ 42 w 52"/>
                  <a:gd name="T9" fmla="*/ 52 h 72"/>
                  <a:gd name="T10" fmla="*/ 35 w 52"/>
                  <a:gd name="T11" fmla="*/ 47 h 72"/>
                  <a:gd name="T12" fmla="*/ 40 w 52"/>
                  <a:gd name="T13" fmla="*/ 42 h 72"/>
                  <a:gd name="T14" fmla="*/ 47 w 52"/>
                  <a:gd name="T15" fmla="*/ 46 h 72"/>
                  <a:gd name="T16" fmla="*/ 47 w 52"/>
                  <a:gd name="T17" fmla="*/ 61 h 72"/>
                  <a:gd name="T18" fmla="*/ 40 w 52"/>
                  <a:gd name="T19" fmla="*/ 66 h 72"/>
                  <a:gd name="T20" fmla="*/ 35 w 52"/>
                  <a:gd name="T21" fmla="*/ 61 h 72"/>
                  <a:gd name="T22" fmla="*/ 42 w 52"/>
                  <a:gd name="T23" fmla="*/ 56 h 72"/>
                  <a:gd name="T24" fmla="*/ 32 w 52"/>
                  <a:gd name="T25" fmla="*/ 32 h 72"/>
                  <a:gd name="T26" fmla="*/ 25 w 52"/>
                  <a:gd name="T27" fmla="*/ 37 h 72"/>
                  <a:gd name="T28" fmla="*/ 20 w 52"/>
                  <a:gd name="T29" fmla="*/ 32 h 72"/>
                  <a:gd name="T30" fmla="*/ 27 w 52"/>
                  <a:gd name="T31" fmla="*/ 27 h 72"/>
                  <a:gd name="T32" fmla="*/ 32 w 52"/>
                  <a:gd name="T33" fmla="*/ 47 h 72"/>
                  <a:gd name="T34" fmla="*/ 25 w 52"/>
                  <a:gd name="T35" fmla="*/ 52 h 72"/>
                  <a:gd name="T36" fmla="*/ 20 w 52"/>
                  <a:gd name="T37" fmla="*/ 46 h 72"/>
                  <a:gd name="T38" fmla="*/ 27 w 52"/>
                  <a:gd name="T39" fmla="*/ 42 h 72"/>
                  <a:gd name="T40" fmla="*/ 32 w 52"/>
                  <a:gd name="T41" fmla="*/ 47 h 72"/>
                  <a:gd name="T42" fmla="*/ 27 w 52"/>
                  <a:gd name="T43" fmla="*/ 66 h 72"/>
                  <a:gd name="T44" fmla="*/ 20 w 52"/>
                  <a:gd name="T45" fmla="*/ 61 h 72"/>
                  <a:gd name="T46" fmla="*/ 25 w 52"/>
                  <a:gd name="T47" fmla="*/ 56 h 72"/>
                  <a:gd name="T48" fmla="*/ 32 w 52"/>
                  <a:gd name="T49" fmla="*/ 61 h 72"/>
                  <a:gd name="T50" fmla="*/ 12 w 52"/>
                  <a:gd name="T51" fmla="*/ 37 h 72"/>
                  <a:gd name="T52" fmla="*/ 5 w 52"/>
                  <a:gd name="T53" fmla="*/ 32 h 72"/>
                  <a:gd name="T54" fmla="*/ 10 w 52"/>
                  <a:gd name="T55" fmla="*/ 27 h 72"/>
                  <a:gd name="T56" fmla="*/ 17 w 52"/>
                  <a:gd name="T57" fmla="*/ 32 h 72"/>
                  <a:gd name="T58" fmla="*/ 12 w 52"/>
                  <a:gd name="T59" fmla="*/ 52 h 72"/>
                  <a:gd name="T60" fmla="*/ 5 w 52"/>
                  <a:gd name="T61" fmla="*/ 47 h 72"/>
                  <a:gd name="T62" fmla="*/ 10 w 52"/>
                  <a:gd name="T63" fmla="*/ 42 h 72"/>
                  <a:gd name="T64" fmla="*/ 17 w 52"/>
                  <a:gd name="T65" fmla="*/ 46 h 72"/>
                  <a:gd name="T66" fmla="*/ 17 w 52"/>
                  <a:gd name="T67" fmla="*/ 61 h 72"/>
                  <a:gd name="T68" fmla="*/ 10 w 52"/>
                  <a:gd name="T69" fmla="*/ 66 h 72"/>
                  <a:gd name="T70" fmla="*/ 5 w 52"/>
                  <a:gd name="T71" fmla="*/ 61 h 72"/>
                  <a:gd name="T72" fmla="*/ 12 w 52"/>
                  <a:gd name="T73" fmla="*/ 56 h 72"/>
                  <a:gd name="T74" fmla="*/ 6 w 52"/>
                  <a:gd name="T75" fmla="*/ 11 h 72"/>
                  <a:gd name="T76" fmla="*/ 42 w 52"/>
                  <a:gd name="T77" fmla="*/ 7 h 72"/>
                  <a:gd name="T78" fmla="*/ 46 w 52"/>
                  <a:gd name="T79" fmla="*/ 16 h 72"/>
                  <a:gd name="T80" fmla="*/ 10 w 52"/>
                  <a:gd name="T81" fmla="*/ 20 h 72"/>
                  <a:gd name="T82" fmla="*/ 6 w 52"/>
                  <a:gd name="T83" fmla="*/ 11 h 72"/>
                  <a:gd name="T84" fmla="*/ 0 w 52"/>
                  <a:gd name="T85" fmla="*/ 5 h 72"/>
                  <a:gd name="T86" fmla="*/ 5 w 52"/>
                  <a:gd name="T87" fmla="*/ 72 h 72"/>
                  <a:gd name="T88" fmla="*/ 52 w 52"/>
                  <a:gd name="T89" fmla="*/ 67 h 72"/>
                  <a:gd name="T90" fmla="*/ 47 w 52"/>
                  <a:gd name="T9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2">
                    <a:moveTo>
                      <a:pt x="47" y="32"/>
                    </a:moveTo>
                    <a:cubicBezTo>
                      <a:pt x="47" y="35"/>
                      <a:pt x="45" y="37"/>
                      <a:pt x="42" y="37"/>
                    </a:cubicBezTo>
                    <a:cubicBezTo>
                      <a:pt x="40" y="37"/>
                      <a:pt x="40" y="37"/>
                      <a:pt x="40" y="37"/>
                    </a:cubicBezTo>
                    <a:cubicBezTo>
                      <a:pt x="38" y="37"/>
                      <a:pt x="35" y="35"/>
                      <a:pt x="35" y="32"/>
                    </a:cubicBezTo>
                    <a:cubicBezTo>
                      <a:pt x="35" y="32"/>
                      <a:pt x="35" y="32"/>
                      <a:pt x="35" y="32"/>
                    </a:cubicBezTo>
                    <a:cubicBezTo>
                      <a:pt x="35" y="29"/>
                      <a:pt x="38" y="27"/>
                      <a:pt x="40" y="27"/>
                    </a:cubicBezTo>
                    <a:cubicBezTo>
                      <a:pt x="42" y="27"/>
                      <a:pt x="42" y="27"/>
                      <a:pt x="42" y="27"/>
                    </a:cubicBezTo>
                    <a:cubicBezTo>
                      <a:pt x="45" y="27"/>
                      <a:pt x="47" y="29"/>
                      <a:pt x="47" y="32"/>
                    </a:cubicBezTo>
                    <a:close/>
                    <a:moveTo>
                      <a:pt x="47" y="47"/>
                    </a:moveTo>
                    <a:cubicBezTo>
                      <a:pt x="47" y="49"/>
                      <a:pt x="45" y="52"/>
                      <a:pt x="42" y="52"/>
                    </a:cubicBezTo>
                    <a:cubicBezTo>
                      <a:pt x="40" y="52"/>
                      <a:pt x="40" y="52"/>
                      <a:pt x="40" y="52"/>
                    </a:cubicBezTo>
                    <a:cubicBezTo>
                      <a:pt x="38" y="52"/>
                      <a:pt x="35" y="49"/>
                      <a:pt x="35" y="47"/>
                    </a:cubicBezTo>
                    <a:cubicBezTo>
                      <a:pt x="35" y="46"/>
                      <a:pt x="35" y="46"/>
                      <a:pt x="35" y="46"/>
                    </a:cubicBezTo>
                    <a:cubicBezTo>
                      <a:pt x="35" y="44"/>
                      <a:pt x="38" y="42"/>
                      <a:pt x="40" y="42"/>
                    </a:cubicBezTo>
                    <a:cubicBezTo>
                      <a:pt x="42" y="42"/>
                      <a:pt x="42" y="42"/>
                      <a:pt x="42" y="42"/>
                    </a:cubicBezTo>
                    <a:cubicBezTo>
                      <a:pt x="45" y="42"/>
                      <a:pt x="47" y="44"/>
                      <a:pt x="47" y="46"/>
                    </a:cubicBezTo>
                    <a:lnTo>
                      <a:pt x="47" y="47"/>
                    </a:lnTo>
                    <a:close/>
                    <a:moveTo>
                      <a:pt x="47" y="61"/>
                    </a:moveTo>
                    <a:cubicBezTo>
                      <a:pt x="47" y="64"/>
                      <a:pt x="45" y="66"/>
                      <a:pt x="42" y="66"/>
                    </a:cubicBezTo>
                    <a:cubicBezTo>
                      <a:pt x="40" y="66"/>
                      <a:pt x="40" y="66"/>
                      <a:pt x="40" y="66"/>
                    </a:cubicBezTo>
                    <a:cubicBezTo>
                      <a:pt x="38" y="66"/>
                      <a:pt x="35" y="64"/>
                      <a:pt x="35" y="61"/>
                    </a:cubicBezTo>
                    <a:cubicBezTo>
                      <a:pt x="35" y="61"/>
                      <a:pt x="35" y="61"/>
                      <a:pt x="35" y="61"/>
                    </a:cubicBezTo>
                    <a:cubicBezTo>
                      <a:pt x="35" y="58"/>
                      <a:pt x="38" y="56"/>
                      <a:pt x="40" y="56"/>
                    </a:cubicBezTo>
                    <a:cubicBezTo>
                      <a:pt x="42" y="56"/>
                      <a:pt x="42" y="56"/>
                      <a:pt x="42" y="56"/>
                    </a:cubicBezTo>
                    <a:cubicBezTo>
                      <a:pt x="45" y="56"/>
                      <a:pt x="47" y="58"/>
                      <a:pt x="47" y="61"/>
                    </a:cubicBezTo>
                    <a:close/>
                    <a:moveTo>
                      <a:pt x="32" y="32"/>
                    </a:moveTo>
                    <a:cubicBezTo>
                      <a:pt x="32" y="35"/>
                      <a:pt x="30" y="37"/>
                      <a:pt x="27" y="37"/>
                    </a:cubicBezTo>
                    <a:cubicBezTo>
                      <a:pt x="25" y="37"/>
                      <a:pt x="25" y="37"/>
                      <a:pt x="25" y="37"/>
                    </a:cubicBezTo>
                    <a:cubicBezTo>
                      <a:pt x="23" y="37"/>
                      <a:pt x="20" y="35"/>
                      <a:pt x="20" y="32"/>
                    </a:cubicBezTo>
                    <a:cubicBezTo>
                      <a:pt x="20" y="32"/>
                      <a:pt x="20" y="32"/>
                      <a:pt x="20" y="32"/>
                    </a:cubicBezTo>
                    <a:cubicBezTo>
                      <a:pt x="20" y="29"/>
                      <a:pt x="23" y="27"/>
                      <a:pt x="25" y="27"/>
                    </a:cubicBezTo>
                    <a:cubicBezTo>
                      <a:pt x="27" y="27"/>
                      <a:pt x="27" y="27"/>
                      <a:pt x="27" y="27"/>
                    </a:cubicBezTo>
                    <a:cubicBezTo>
                      <a:pt x="30" y="27"/>
                      <a:pt x="32" y="29"/>
                      <a:pt x="32" y="32"/>
                    </a:cubicBezTo>
                    <a:close/>
                    <a:moveTo>
                      <a:pt x="32" y="47"/>
                    </a:moveTo>
                    <a:cubicBezTo>
                      <a:pt x="32" y="49"/>
                      <a:pt x="30" y="52"/>
                      <a:pt x="27" y="52"/>
                    </a:cubicBezTo>
                    <a:cubicBezTo>
                      <a:pt x="25" y="52"/>
                      <a:pt x="25" y="52"/>
                      <a:pt x="25" y="52"/>
                    </a:cubicBezTo>
                    <a:cubicBezTo>
                      <a:pt x="23" y="52"/>
                      <a:pt x="20" y="49"/>
                      <a:pt x="20" y="47"/>
                    </a:cubicBezTo>
                    <a:cubicBezTo>
                      <a:pt x="20" y="46"/>
                      <a:pt x="20" y="46"/>
                      <a:pt x="20" y="46"/>
                    </a:cubicBezTo>
                    <a:cubicBezTo>
                      <a:pt x="20" y="44"/>
                      <a:pt x="23" y="42"/>
                      <a:pt x="25" y="42"/>
                    </a:cubicBezTo>
                    <a:cubicBezTo>
                      <a:pt x="27" y="42"/>
                      <a:pt x="27" y="42"/>
                      <a:pt x="27" y="42"/>
                    </a:cubicBezTo>
                    <a:cubicBezTo>
                      <a:pt x="30" y="42"/>
                      <a:pt x="32" y="44"/>
                      <a:pt x="32" y="46"/>
                    </a:cubicBezTo>
                    <a:lnTo>
                      <a:pt x="32" y="47"/>
                    </a:lnTo>
                    <a:close/>
                    <a:moveTo>
                      <a:pt x="32" y="61"/>
                    </a:moveTo>
                    <a:cubicBezTo>
                      <a:pt x="32" y="64"/>
                      <a:pt x="30" y="66"/>
                      <a:pt x="27" y="66"/>
                    </a:cubicBezTo>
                    <a:cubicBezTo>
                      <a:pt x="25" y="66"/>
                      <a:pt x="25" y="66"/>
                      <a:pt x="25" y="66"/>
                    </a:cubicBezTo>
                    <a:cubicBezTo>
                      <a:pt x="23" y="66"/>
                      <a:pt x="20" y="64"/>
                      <a:pt x="20" y="61"/>
                    </a:cubicBezTo>
                    <a:cubicBezTo>
                      <a:pt x="20" y="61"/>
                      <a:pt x="20" y="61"/>
                      <a:pt x="20" y="61"/>
                    </a:cubicBezTo>
                    <a:cubicBezTo>
                      <a:pt x="20" y="58"/>
                      <a:pt x="23" y="56"/>
                      <a:pt x="25" y="56"/>
                    </a:cubicBezTo>
                    <a:cubicBezTo>
                      <a:pt x="27" y="56"/>
                      <a:pt x="27" y="56"/>
                      <a:pt x="27" y="56"/>
                    </a:cubicBezTo>
                    <a:cubicBezTo>
                      <a:pt x="30" y="56"/>
                      <a:pt x="32" y="58"/>
                      <a:pt x="32" y="61"/>
                    </a:cubicBezTo>
                    <a:close/>
                    <a:moveTo>
                      <a:pt x="17" y="32"/>
                    </a:moveTo>
                    <a:cubicBezTo>
                      <a:pt x="17" y="35"/>
                      <a:pt x="15" y="37"/>
                      <a:pt x="12" y="37"/>
                    </a:cubicBezTo>
                    <a:cubicBezTo>
                      <a:pt x="10" y="37"/>
                      <a:pt x="10" y="37"/>
                      <a:pt x="10" y="37"/>
                    </a:cubicBezTo>
                    <a:cubicBezTo>
                      <a:pt x="7" y="37"/>
                      <a:pt x="5" y="35"/>
                      <a:pt x="5" y="32"/>
                    </a:cubicBezTo>
                    <a:cubicBezTo>
                      <a:pt x="5" y="32"/>
                      <a:pt x="5" y="32"/>
                      <a:pt x="5" y="32"/>
                    </a:cubicBezTo>
                    <a:cubicBezTo>
                      <a:pt x="5" y="29"/>
                      <a:pt x="7" y="27"/>
                      <a:pt x="10" y="27"/>
                    </a:cubicBezTo>
                    <a:cubicBezTo>
                      <a:pt x="12" y="27"/>
                      <a:pt x="12" y="27"/>
                      <a:pt x="12" y="27"/>
                    </a:cubicBezTo>
                    <a:cubicBezTo>
                      <a:pt x="15" y="27"/>
                      <a:pt x="17" y="29"/>
                      <a:pt x="17" y="32"/>
                    </a:cubicBezTo>
                    <a:close/>
                    <a:moveTo>
                      <a:pt x="17" y="47"/>
                    </a:moveTo>
                    <a:cubicBezTo>
                      <a:pt x="17" y="49"/>
                      <a:pt x="15" y="52"/>
                      <a:pt x="12" y="52"/>
                    </a:cubicBezTo>
                    <a:cubicBezTo>
                      <a:pt x="10" y="52"/>
                      <a:pt x="10" y="52"/>
                      <a:pt x="10" y="52"/>
                    </a:cubicBezTo>
                    <a:cubicBezTo>
                      <a:pt x="7" y="52"/>
                      <a:pt x="5" y="49"/>
                      <a:pt x="5" y="47"/>
                    </a:cubicBezTo>
                    <a:cubicBezTo>
                      <a:pt x="5" y="46"/>
                      <a:pt x="5" y="46"/>
                      <a:pt x="5" y="46"/>
                    </a:cubicBezTo>
                    <a:cubicBezTo>
                      <a:pt x="5" y="44"/>
                      <a:pt x="7" y="42"/>
                      <a:pt x="10" y="42"/>
                    </a:cubicBezTo>
                    <a:cubicBezTo>
                      <a:pt x="12" y="42"/>
                      <a:pt x="12" y="42"/>
                      <a:pt x="12" y="42"/>
                    </a:cubicBezTo>
                    <a:cubicBezTo>
                      <a:pt x="15" y="42"/>
                      <a:pt x="17" y="44"/>
                      <a:pt x="17" y="46"/>
                    </a:cubicBezTo>
                    <a:lnTo>
                      <a:pt x="17" y="47"/>
                    </a:lnTo>
                    <a:close/>
                    <a:moveTo>
                      <a:pt x="17" y="61"/>
                    </a:moveTo>
                    <a:cubicBezTo>
                      <a:pt x="17" y="64"/>
                      <a:pt x="15" y="66"/>
                      <a:pt x="12" y="66"/>
                    </a:cubicBezTo>
                    <a:cubicBezTo>
                      <a:pt x="10" y="66"/>
                      <a:pt x="10" y="66"/>
                      <a:pt x="10" y="66"/>
                    </a:cubicBezTo>
                    <a:cubicBezTo>
                      <a:pt x="7" y="66"/>
                      <a:pt x="5" y="64"/>
                      <a:pt x="5" y="61"/>
                    </a:cubicBezTo>
                    <a:cubicBezTo>
                      <a:pt x="5" y="61"/>
                      <a:pt x="5" y="61"/>
                      <a:pt x="5" y="61"/>
                    </a:cubicBezTo>
                    <a:cubicBezTo>
                      <a:pt x="5" y="58"/>
                      <a:pt x="7" y="56"/>
                      <a:pt x="10" y="56"/>
                    </a:cubicBezTo>
                    <a:cubicBezTo>
                      <a:pt x="12" y="56"/>
                      <a:pt x="12" y="56"/>
                      <a:pt x="12" y="56"/>
                    </a:cubicBezTo>
                    <a:cubicBezTo>
                      <a:pt x="15" y="56"/>
                      <a:pt x="17" y="58"/>
                      <a:pt x="17" y="61"/>
                    </a:cubicBezTo>
                    <a:close/>
                    <a:moveTo>
                      <a:pt x="6" y="11"/>
                    </a:moveTo>
                    <a:cubicBezTo>
                      <a:pt x="6" y="9"/>
                      <a:pt x="8" y="7"/>
                      <a:pt x="10" y="7"/>
                    </a:cubicBezTo>
                    <a:cubicBezTo>
                      <a:pt x="42" y="7"/>
                      <a:pt x="42" y="7"/>
                      <a:pt x="42" y="7"/>
                    </a:cubicBezTo>
                    <a:cubicBezTo>
                      <a:pt x="44" y="7"/>
                      <a:pt x="46" y="9"/>
                      <a:pt x="46" y="11"/>
                    </a:cubicBezTo>
                    <a:cubicBezTo>
                      <a:pt x="46" y="16"/>
                      <a:pt x="46" y="16"/>
                      <a:pt x="46" y="16"/>
                    </a:cubicBezTo>
                    <a:cubicBezTo>
                      <a:pt x="46" y="18"/>
                      <a:pt x="44" y="20"/>
                      <a:pt x="42" y="20"/>
                    </a:cubicBezTo>
                    <a:cubicBezTo>
                      <a:pt x="10" y="20"/>
                      <a:pt x="10" y="20"/>
                      <a:pt x="10" y="20"/>
                    </a:cubicBezTo>
                    <a:cubicBezTo>
                      <a:pt x="8" y="20"/>
                      <a:pt x="6" y="18"/>
                      <a:pt x="6" y="16"/>
                    </a:cubicBezTo>
                    <a:lnTo>
                      <a:pt x="6" y="11"/>
                    </a:lnTo>
                    <a:close/>
                    <a:moveTo>
                      <a:pt x="5" y="0"/>
                    </a:moveTo>
                    <a:cubicBezTo>
                      <a:pt x="2" y="0"/>
                      <a:pt x="0" y="2"/>
                      <a:pt x="0" y="5"/>
                    </a:cubicBezTo>
                    <a:cubicBezTo>
                      <a:pt x="0" y="67"/>
                      <a:pt x="0" y="67"/>
                      <a:pt x="0" y="67"/>
                    </a:cubicBezTo>
                    <a:cubicBezTo>
                      <a:pt x="0" y="70"/>
                      <a:pt x="2" y="72"/>
                      <a:pt x="5" y="72"/>
                    </a:cubicBezTo>
                    <a:cubicBezTo>
                      <a:pt x="47" y="72"/>
                      <a:pt x="47" y="72"/>
                      <a:pt x="47" y="72"/>
                    </a:cubicBezTo>
                    <a:cubicBezTo>
                      <a:pt x="50" y="72"/>
                      <a:pt x="52" y="70"/>
                      <a:pt x="52" y="67"/>
                    </a:cubicBezTo>
                    <a:cubicBezTo>
                      <a:pt x="52" y="5"/>
                      <a:pt x="52" y="5"/>
                      <a:pt x="52" y="5"/>
                    </a:cubicBezTo>
                    <a:cubicBezTo>
                      <a:pt x="52" y="2"/>
                      <a:pt x="50" y="0"/>
                      <a:pt x="47" y="0"/>
                    </a:cubicBezTo>
                    <a:lnTo>
                      <a:pt x="5" y="0"/>
                    </a:lnTo>
                    <a:close/>
                  </a:path>
                </a:pathLst>
              </a:custGeom>
              <a:solidFill>
                <a:srgbClr val="FFFFFF"/>
              </a:solidFill>
              <a:ln>
                <a:noFill/>
              </a:ln>
              <a:extLst/>
            </p:spPr>
            <p:txBody>
              <a:bodyPr vert="horz" wrap="square" lIns="93253" tIns="46626" rIns="93253" bIns="46626" numCol="1" anchor="t" anchorCtr="0" compatLnSpc="1">
                <a:prstTxWarp prst="textNoShape">
                  <a:avLst/>
                </a:prstTxWarp>
              </a:bodyPr>
              <a:lstStyle/>
              <a:p>
                <a:pPr defTabSz="914134">
                  <a:defRPr/>
                </a:pPr>
                <a:endParaRPr lang="en-US" kern="0" dirty="0">
                  <a:solidFill>
                    <a:srgbClr val="000000"/>
                  </a:solidFill>
                </a:endParaRPr>
              </a:p>
            </p:txBody>
          </p:sp>
        </p:grpSp>
      </p:grpSp>
      <p:grpSp>
        <p:nvGrpSpPr>
          <p:cNvPr id="12" name="Group 11"/>
          <p:cNvGrpSpPr/>
          <p:nvPr/>
        </p:nvGrpSpPr>
        <p:grpSpPr>
          <a:xfrm>
            <a:off x="777" y="3431936"/>
            <a:ext cx="6095689" cy="1712171"/>
            <a:chOff x="0" y="3499867"/>
            <a:chExt cx="6217920" cy="1746504"/>
          </a:xfrm>
        </p:grpSpPr>
        <p:sp>
          <p:nvSpPr>
            <p:cNvPr id="19" name="Content Placeholder 2"/>
            <p:cNvSpPr txBox="1">
              <a:spLocks/>
            </p:cNvSpPr>
            <p:nvPr/>
          </p:nvSpPr>
          <p:spPr>
            <a:xfrm>
              <a:off x="0" y="3499867"/>
              <a:ext cx="6217920" cy="1746504"/>
            </a:xfrm>
            <a:prstGeom prst="rect">
              <a:avLst/>
            </a:prstGeom>
            <a:solidFill>
              <a:srgbClr val="00B050">
                <a:alpha val="88000"/>
              </a:srgbClr>
            </a:solidFill>
          </p:spPr>
          <p:txBody>
            <a:bodyPr vert="horz" wrap="square" lIns="268893" tIns="0" rIns="89618" bIns="0" rtlCol="0" anchor="ctr" anchorCtr="0">
              <a:noAutofit/>
            </a:bodyPr>
            <a:lstStyle>
              <a:lvl1pPr marL="0" indent="0" algn="l" defTabSz="1219092" rtl="0" eaLnBrk="1" fontAlgn="base" latinLnBrk="0" hangingPunct="1">
                <a:lnSpc>
                  <a:spcPct val="95000"/>
                </a:lnSpc>
                <a:spcBef>
                  <a:spcPts val="0"/>
                </a:spcBef>
                <a:spcAft>
                  <a:spcPts val="1600"/>
                </a:spcAft>
                <a:buClr>
                  <a:schemeClr val="accent1"/>
                </a:buClr>
                <a:buSzPct val="110000"/>
                <a:buFont typeface="Avenir LT Pro 45 Book" charset="0"/>
                <a:buNone/>
                <a:defRPr lang="en-US" sz="3200" b="0" kern="1200" cap="none" baseline="0" dirty="0" smtClean="0">
                  <a:solidFill>
                    <a:srgbClr val="505050"/>
                  </a:solidFill>
                  <a:latin typeface="Segoe UI Light"/>
                  <a:ea typeface="ＭＳ Ｐゴシック" charset="0"/>
                  <a:cs typeface="Segoe UI Light"/>
                </a:defRPr>
              </a:lvl1pPr>
              <a:lvl2pPr marL="0" marR="0" indent="0" algn="l" defTabSz="1219092" rtl="0" eaLnBrk="1" fontAlgn="auto" latinLnBrk="0" hangingPunct="1">
                <a:lnSpc>
                  <a:spcPct val="95000"/>
                </a:lnSpc>
                <a:spcBef>
                  <a:spcPts val="0"/>
                </a:spcBef>
                <a:spcAft>
                  <a:spcPts val="1600"/>
                </a:spcAft>
                <a:buClrTx/>
                <a:buSzTx/>
                <a:buFont typeface="Arial" pitchFamily="34" charset="0"/>
                <a:buNone/>
                <a:tabLst/>
                <a:defRPr lang="en-US" sz="1867" b="0" kern="1200" dirty="0" smtClean="0">
                  <a:solidFill>
                    <a:srgbClr val="505050"/>
                  </a:solidFill>
                  <a:latin typeface="+mn-lt"/>
                  <a:ea typeface="+mn-ea"/>
                  <a:cs typeface="+mn-cs"/>
                </a:defRPr>
              </a:lvl2pPr>
              <a:lvl3pPr marL="609546" indent="-304772" algn="l" defTabSz="1219092" rtl="0" eaLnBrk="1" latinLnBrk="0" hangingPunct="1">
                <a:lnSpc>
                  <a:spcPct val="95000"/>
                </a:lnSpc>
                <a:spcBef>
                  <a:spcPts val="0"/>
                </a:spcBef>
                <a:spcAft>
                  <a:spcPts val="1600"/>
                </a:spcAft>
                <a:buFont typeface="Lucida Grande"/>
                <a:buChar char="-"/>
                <a:defRPr lang="en-US" sz="1867" b="0" kern="1200" dirty="0" smtClean="0">
                  <a:solidFill>
                    <a:srgbClr val="505050"/>
                  </a:solidFill>
                  <a:latin typeface="+mn-lt"/>
                  <a:ea typeface="+mn-ea"/>
                  <a:cs typeface="+mn-cs"/>
                </a:defRPr>
              </a:lvl3pPr>
              <a:lvl4pPr marL="836010" indent="-226464" algn="l" defTabSz="1219092" rtl="0" eaLnBrk="1" latinLnBrk="0" hangingPunct="1">
                <a:lnSpc>
                  <a:spcPct val="95000"/>
                </a:lnSpc>
                <a:spcBef>
                  <a:spcPts val="0"/>
                </a:spcBef>
                <a:spcAft>
                  <a:spcPts val="0"/>
                </a:spcAft>
                <a:buFont typeface="Arial" pitchFamily="34" charset="0"/>
                <a:buChar char="•"/>
                <a:defRPr lang="en-US" sz="1867" b="0" kern="1200" dirty="0" smtClean="0">
                  <a:solidFill>
                    <a:srgbClr val="505050"/>
                  </a:solidFill>
                  <a:latin typeface="+mn-lt"/>
                  <a:ea typeface="+mn-ea"/>
                  <a:cs typeface="+mn-cs"/>
                </a:defRPr>
              </a:lvl4pPr>
              <a:lvl5pPr marL="1219092" indent="-304772" algn="l" defTabSz="1219092" rtl="0" eaLnBrk="1" latinLnBrk="0" hangingPunct="1">
                <a:lnSpc>
                  <a:spcPct val="95000"/>
                </a:lnSpc>
                <a:spcBef>
                  <a:spcPts val="0"/>
                </a:spcBef>
                <a:spcAft>
                  <a:spcPts val="0"/>
                </a:spcAft>
                <a:buFont typeface="Lucida Grande"/>
                <a:buChar char="-"/>
                <a:defRPr lang="en-US" sz="1867" b="0" kern="1200" dirty="0">
                  <a:solidFill>
                    <a:srgbClr val="505050"/>
                  </a:solidFill>
                  <a:latin typeface="+mn-lt"/>
                  <a:ea typeface="+mn-ea"/>
                  <a:cs typeface="+mn-cs"/>
                </a:defRPr>
              </a:lvl5pPr>
              <a:lvl6pPr marL="3352502"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048"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594"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138"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229296">
                <a:lnSpc>
                  <a:spcPct val="90000"/>
                </a:lnSpc>
                <a:spcAft>
                  <a:spcPts val="0"/>
                </a:spcAft>
                <a:buClr>
                  <a:srgbClr val="00BCF2"/>
                </a:buClr>
              </a:pPr>
              <a:r>
                <a:rPr sz="3921" spc="-98" dirty="0" smtClean="0">
                  <a:solidFill>
                    <a:srgbClr val="FFFFFF"/>
                  </a:solidFill>
                </a:rPr>
                <a:t>Reinforce - Teach</a:t>
              </a:r>
              <a:endParaRPr sz="3921" spc="-98" dirty="0">
                <a:solidFill>
                  <a:srgbClr val="FFFFFF"/>
                </a:solidFill>
              </a:endParaRPr>
            </a:p>
          </p:txBody>
        </p:sp>
        <p:grpSp>
          <p:nvGrpSpPr>
            <p:cNvPr id="30" name="Group 29"/>
            <p:cNvGrpSpPr>
              <a:grpSpLocks noChangeAspect="1"/>
            </p:cNvGrpSpPr>
            <p:nvPr/>
          </p:nvGrpSpPr>
          <p:grpSpPr>
            <a:xfrm>
              <a:off x="335053" y="3915919"/>
              <a:ext cx="914286" cy="914400"/>
              <a:chOff x="8320563" y="1925099"/>
              <a:chExt cx="914283" cy="914283"/>
            </a:xfrm>
          </p:grpSpPr>
          <p:sp>
            <p:nvSpPr>
              <p:cNvPr id="31" name="Oval 30"/>
              <p:cNvSpPr/>
              <p:nvPr/>
            </p:nvSpPr>
            <p:spPr bwMode="auto">
              <a:xfrm>
                <a:off x="8320563" y="1925099"/>
                <a:ext cx="914283" cy="914283"/>
              </a:xfrm>
              <a:prstGeom prst="ellipse">
                <a:avLst/>
              </a:prstGeom>
              <a:no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1" tIns="146264" rIns="182831" bIns="146264" numCol="1" spcCol="0" rtlCol="0" fromWordArt="0" anchor="t" anchorCtr="0" forceAA="0" compatLnSpc="1">
                <a:prstTxWarp prst="textNoShape">
                  <a:avLst/>
                </a:prstTxWarp>
                <a:noAutofit/>
              </a:bodyPr>
              <a:lstStyle/>
              <a:p>
                <a:pPr algn="ctr" defTabSz="932200">
                  <a:lnSpc>
                    <a:spcPct val="90000"/>
                  </a:lnSpc>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Freeform 74"/>
              <p:cNvSpPr>
                <a:spLocks noEditPoints="1"/>
              </p:cNvSpPr>
              <p:nvPr/>
            </p:nvSpPr>
            <p:spPr bwMode="black">
              <a:xfrm>
                <a:off x="8484772" y="2131669"/>
                <a:ext cx="585864" cy="501144"/>
              </a:xfrm>
              <a:custGeom>
                <a:avLst/>
                <a:gdLst>
                  <a:gd name="T0" fmla="*/ 2004 w 2444"/>
                  <a:gd name="T1" fmla="*/ 326 h 2090"/>
                  <a:gd name="T2" fmla="*/ 1774 w 2444"/>
                  <a:gd name="T3" fmla="*/ 391 h 2090"/>
                  <a:gd name="T4" fmla="*/ 1156 w 2444"/>
                  <a:gd name="T5" fmla="*/ 0 h 2090"/>
                  <a:gd name="T6" fmla="*/ 489 w 2444"/>
                  <a:gd name="T7" fmla="*/ 535 h 2090"/>
                  <a:gd name="T8" fmla="*/ 350 w 2444"/>
                  <a:gd name="T9" fmla="*/ 506 h 2090"/>
                  <a:gd name="T10" fmla="*/ 0 w 2444"/>
                  <a:gd name="T11" fmla="*/ 856 h 2090"/>
                  <a:gd name="T12" fmla="*/ 350 w 2444"/>
                  <a:gd name="T13" fmla="*/ 1206 h 2090"/>
                  <a:gd name="T14" fmla="*/ 2004 w 2444"/>
                  <a:gd name="T15" fmla="*/ 1206 h 2090"/>
                  <a:gd name="T16" fmla="*/ 2444 w 2444"/>
                  <a:gd name="T17" fmla="*/ 766 h 2090"/>
                  <a:gd name="T18" fmla="*/ 2004 w 2444"/>
                  <a:gd name="T19" fmla="*/ 326 h 2090"/>
                  <a:gd name="T20" fmla="*/ 1590 w 2444"/>
                  <a:gd name="T21" fmla="*/ 1326 h 2090"/>
                  <a:gd name="T22" fmla="*/ 1465 w 2444"/>
                  <a:gd name="T23" fmla="*/ 1326 h 2090"/>
                  <a:gd name="T24" fmla="*/ 1465 w 2444"/>
                  <a:gd name="T25" fmla="*/ 1743 h 2090"/>
                  <a:gd name="T26" fmla="*/ 1222 w 2444"/>
                  <a:gd name="T27" fmla="*/ 1934 h 2090"/>
                  <a:gd name="T28" fmla="*/ 980 w 2444"/>
                  <a:gd name="T29" fmla="*/ 1743 h 2090"/>
                  <a:gd name="T30" fmla="*/ 980 w 2444"/>
                  <a:gd name="T31" fmla="*/ 1326 h 2090"/>
                  <a:gd name="T32" fmla="*/ 854 w 2444"/>
                  <a:gd name="T33" fmla="*/ 1326 h 2090"/>
                  <a:gd name="T34" fmla="*/ 854 w 2444"/>
                  <a:gd name="T35" fmla="*/ 1656 h 2090"/>
                  <a:gd name="T36" fmla="*/ 666 w 2444"/>
                  <a:gd name="T37" fmla="*/ 1656 h 2090"/>
                  <a:gd name="T38" fmla="*/ 1222 w 2444"/>
                  <a:gd name="T39" fmla="*/ 2090 h 2090"/>
                  <a:gd name="T40" fmla="*/ 1779 w 2444"/>
                  <a:gd name="T41" fmla="*/ 1656 h 2090"/>
                  <a:gd name="T42" fmla="*/ 1590 w 2444"/>
                  <a:gd name="T43" fmla="*/ 1656 h 2090"/>
                  <a:gd name="T44" fmla="*/ 1590 w 2444"/>
                  <a:gd name="T45" fmla="*/ 1326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44" h="2090">
                    <a:moveTo>
                      <a:pt x="2004" y="326"/>
                    </a:moveTo>
                    <a:cubicBezTo>
                      <a:pt x="1920" y="326"/>
                      <a:pt x="1841" y="350"/>
                      <a:pt x="1774" y="391"/>
                    </a:cubicBezTo>
                    <a:cubicBezTo>
                      <a:pt x="1665" y="160"/>
                      <a:pt x="1429" y="0"/>
                      <a:pt x="1156" y="0"/>
                    </a:cubicBezTo>
                    <a:cubicBezTo>
                      <a:pt x="830" y="0"/>
                      <a:pt x="557" y="229"/>
                      <a:pt x="489" y="535"/>
                    </a:cubicBezTo>
                    <a:cubicBezTo>
                      <a:pt x="446" y="516"/>
                      <a:pt x="399" y="506"/>
                      <a:pt x="350" y="506"/>
                    </a:cubicBezTo>
                    <a:cubicBezTo>
                      <a:pt x="157" y="506"/>
                      <a:pt x="0" y="663"/>
                      <a:pt x="0" y="856"/>
                    </a:cubicBezTo>
                    <a:cubicBezTo>
                      <a:pt x="0" y="1049"/>
                      <a:pt x="157" y="1206"/>
                      <a:pt x="350" y="1206"/>
                    </a:cubicBezTo>
                    <a:cubicBezTo>
                      <a:pt x="2004" y="1206"/>
                      <a:pt x="2004" y="1206"/>
                      <a:pt x="2004" y="1206"/>
                    </a:cubicBezTo>
                    <a:cubicBezTo>
                      <a:pt x="2247" y="1206"/>
                      <a:pt x="2444" y="1009"/>
                      <a:pt x="2444" y="766"/>
                    </a:cubicBezTo>
                    <a:cubicBezTo>
                      <a:pt x="2444" y="523"/>
                      <a:pt x="2247" y="326"/>
                      <a:pt x="2004" y="326"/>
                    </a:cubicBezTo>
                    <a:close/>
                    <a:moveTo>
                      <a:pt x="1590" y="1326"/>
                    </a:moveTo>
                    <a:cubicBezTo>
                      <a:pt x="1465" y="1326"/>
                      <a:pt x="1465" y="1326"/>
                      <a:pt x="1465" y="1326"/>
                    </a:cubicBezTo>
                    <a:cubicBezTo>
                      <a:pt x="1465" y="1743"/>
                      <a:pt x="1465" y="1743"/>
                      <a:pt x="1465" y="1743"/>
                    </a:cubicBezTo>
                    <a:cubicBezTo>
                      <a:pt x="1222" y="1934"/>
                      <a:pt x="1222" y="1934"/>
                      <a:pt x="1222" y="1934"/>
                    </a:cubicBezTo>
                    <a:cubicBezTo>
                      <a:pt x="980" y="1743"/>
                      <a:pt x="980" y="1743"/>
                      <a:pt x="980" y="1743"/>
                    </a:cubicBezTo>
                    <a:cubicBezTo>
                      <a:pt x="980" y="1326"/>
                      <a:pt x="980" y="1326"/>
                      <a:pt x="980" y="1326"/>
                    </a:cubicBezTo>
                    <a:cubicBezTo>
                      <a:pt x="854" y="1326"/>
                      <a:pt x="854" y="1326"/>
                      <a:pt x="854" y="1326"/>
                    </a:cubicBezTo>
                    <a:cubicBezTo>
                      <a:pt x="854" y="1656"/>
                      <a:pt x="854" y="1656"/>
                      <a:pt x="854" y="1656"/>
                    </a:cubicBezTo>
                    <a:cubicBezTo>
                      <a:pt x="666" y="1656"/>
                      <a:pt x="666" y="1656"/>
                      <a:pt x="666" y="1656"/>
                    </a:cubicBezTo>
                    <a:cubicBezTo>
                      <a:pt x="1222" y="2090"/>
                      <a:pt x="1222" y="2090"/>
                      <a:pt x="1222" y="2090"/>
                    </a:cubicBezTo>
                    <a:cubicBezTo>
                      <a:pt x="1779" y="1656"/>
                      <a:pt x="1779" y="1656"/>
                      <a:pt x="1779" y="1656"/>
                    </a:cubicBezTo>
                    <a:cubicBezTo>
                      <a:pt x="1590" y="1656"/>
                      <a:pt x="1590" y="1656"/>
                      <a:pt x="1590" y="1656"/>
                    </a:cubicBezTo>
                    <a:lnTo>
                      <a:pt x="1590" y="1326"/>
                    </a:lnTo>
                    <a:close/>
                  </a:path>
                </a:pathLst>
              </a:custGeom>
              <a:solidFill>
                <a:srgbClr val="FFFFFF"/>
              </a:solidFill>
              <a:ln>
                <a:noFill/>
              </a:ln>
            </p:spPr>
            <p:txBody>
              <a:bodyPr vert="horz" wrap="square" lIns="82282" tIns="41142" rIns="82282" bIns="41142" numCol="1" anchor="t" anchorCtr="0" compatLnSpc="1">
                <a:prstTxWarp prst="textNoShape">
                  <a:avLst/>
                </a:prstTxWarp>
              </a:bodyPr>
              <a:lstStyle/>
              <a:p>
                <a:pPr defTabSz="914225"/>
                <a:endParaRPr lang="en-US" sz="1600" dirty="0">
                  <a:solidFill>
                    <a:srgbClr val="505050"/>
                  </a:solidFill>
                </a:endParaRPr>
              </a:p>
            </p:txBody>
          </p:sp>
        </p:grpSp>
      </p:grpSp>
      <p:grpSp>
        <p:nvGrpSpPr>
          <p:cNvPr id="11" name="Group 10"/>
          <p:cNvGrpSpPr/>
          <p:nvPr/>
        </p:nvGrpSpPr>
        <p:grpSpPr>
          <a:xfrm>
            <a:off x="12684" y="5137250"/>
            <a:ext cx="6095689" cy="1712171"/>
            <a:chOff x="11274" y="5261054"/>
            <a:chExt cx="6217920" cy="1746504"/>
          </a:xfrm>
        </p:grpSpPr>
        <p:sp>
          <p:nvSpPr>
            <p:cNvPr id="8" name="Content Placeholder 2"/>
            <p:cNvSpPr txBox="1">
              <a:spLocks/>
            </p:cNvSpPr>
            <p:nvPr/>
          </p:nvSpPr>
          <p:spPr>
            <a:xfrm>
              <a:off x="11274" y="5261054"/>
              <a:ext cx="6217920" cy="1746504"/>
            </a:xfrm>
            <a:prstGeom prst="rect">
              <a:avLst/>
            </a:prstGeom>
            <a:solidFill>
              <a:srgbClr val="0072C6">
                <a:alpha val="88000"/>
              </a:srgbClr>
            </a:solidFill>
          </p:spPr>
          <p:txBody>
            <a:bodyPr vert="horz" wrap="square" lIns="268893" tIns="0" rIns="89618" bIns="0" rtlCol="0" anchor="ctr" anchorCtr="0">
              <a:noAutofit/>
            </a:bodyPr>
            <a:lstStyle>
              <a:lvl1pPr marL="0" indent="0" algn="l" defTabSz="1219092" rtl="0" eaLnBrk="1" fontAlgn="base" latinLnBrk="0" hangingPunct="1">
                <a:lnSpc>
                  <a:spcPct val="95000"/>
                </a:lnSpc>
                <a:spcBef>
                  <a:spcPts val="0"/>
                </a:spcBef>
                <a:spcAft>
                  <a:spcPts val="1600"/>
                </a:spcAft>
                <a:buClr>
                  <a:schemeClr val="accent1"/>
                </a:buClr>
                <a:buSzPct val="110000"/>
                <a:buFont typeface="Avenir LT Pro 45 Book" charset="0"/>
                <a:buNone/>
                <a:defRPr lang="en-US" sz="3200" b="0" kern="1200" cap="none" baseline="0" dirty="0" smtClean="0">
                  <a:solidFill>
                    <a:srgbClr val="505050"/>
                  </a:solidFill>
                  <a:latin typeface="Segoe UI Light"/>
                  <a:ea typeface="ＭＳ Ｐゴシック" charset="0"/>
                  <a:cs typeface="Segoe UI Light"/>
                </a:defRPr>
              </a:lvl1pPr>
              <a:lvl2pPr marL="0" marR="0" indent="0" algn="l" defTabSz="1219092" rtl="0" eaLnBrk="1" fontAlgn="auto" latinLnBrk="0" hangingPunct="1">
                <a:lnSpc>
                  <a:spcPct val="95000"/>
                </a:lnSpc>
                <a:spcBef>
                  <a:spcPts val="0"/>
                </a:spcBef>
                <a:spcAft>
                  <a:spcPts val="1600"/>
                </a:spcAft>
                <a:buClrTx/>
                <a:buSzTx/>
                <a:buFont typeface="Arial" pitchFamily="34" charset="0"/>
                <a:buNone/>
                <a:tabLst/>
                <a:defRPr lang="en-US" sz="1867" b="0" kern="1200" dirty="0" smtClean="0">
                  <a:solidFill>
                    <a:srgbClr val="505050"/>
                  </a:solidFill>
                  <a:latin typeface="+mn-lt"/>
                  <a:ea typeface="+mn-ea"/>
                  <a:cs typeface="+mn-cs"/>
                </a:defRPr>
              </a:lvl2pPr>
              <a:lvl3pPr marL="609546" indent="-304772" algn="l" defTabSz="1219092" rtl="0" eaLnBrk="1" latinLnBrk="0" hangingPunct="1">
                <a:lnSpc>
                  <a:spcPct val="95000"/>
                </a:lnSpc>
                <a:spcBef>
                  <a:spcPts val="0"/>
                </a:spcBef>
                <a:spcAft>
                  <a:spcPts val="1600"/>
                </a:spcAft>
                <a:buFont typeface="Lucida Grande"/>
                <a:buChar char="-"/>
                <a:defRPr lang="en-US" sz="1867" b="0" kern="1200" dirty="0" smtClean="0">
                  <a:solidFill>
                    <a:srgbClr val="505050"/>
                  </a:solidFill>
                  <a:latin typeface="+mn-lt"/>
                  <a:ea typeface="+mn-ea"/>
                  <a:cs typeface="+mn-cs"/>
                </a:defRPr>
              </a:lvl3pPr>
              <a:lvl4pPr marL="836010" indent="-226464" algn="l" defTabSz="1219092" rtl="0" eaLnBrk="1" latinLnBrk="0" hangingPunct="1">
                <a:lnSpc>
                  <a:spcPct val="95000"/>
                </a:lnSpc>
                <a:spcBef>
                  <a:spcPts val="0"/>
                </a:spcBef>
                <a:spcAft>
                  <a:spcPts val="0"/>
                </a:spcAft>
                <a:buFont typeface="Arial" pitchFamily="34" charset="0"/>
                <a:buChar char="•"/>
                <a:defRPr lang="en-US" sz="1867" b="0" kern="1200" dirty="0" smtClean="0">
                  <a:solidFill>
                    <a:srgbClr val="505050"/>
                  </a:solidFill>
                  <a:latin typeface="+mn-lt"/>
                  <a:ea typeface="+mn-ea"/>
                  <a:cs typeface="+mn-cs"/>
                </a:defRPr>
              </a:lvl4pPr>
              <a:lvl5pPr marL="1219092" indent="-304772" algn="l" defTabSz="1219092" rtl="0" eaLnBrk="1" latinLnBrk="0" hangingPunct="1">
                <a:lnSpc>
                  <a:spcPct val="95000"/>
                </a:lnSpc>
                <a:spcBef>
                  <a:spcPts val="0"/>
                </a:spcBef>
                <a:spcAft>
                  <a:spcPts val="0"/>
                </a:spcAft>
                <a:buFont typeface="Lucida Grande"/>
                <a:buChar char="-"/>
                <a:defRPr lang="en-US" sz="1867" b="0" kern="1200" dirty="0">
                  <a:solidFill>
                    <a:srgbClr val="505050"/>
                  </a:solidFill>
                  <a:latin typeface="+mn-lt"/>
                  <a:ea typeface="+mn-ea"/>
                  <a:cs typeface="+mn-cs"/>
                </a:defRPr>
              </a:lvl5pPr>
              <a:lvl6pPr marL="3352502"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048"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594"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138" indent="-304772" algn="l" defTabSz="1219092"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1229296">
                <a:lnSpc>
                  <a:spcPct val="90000"/>
                </a:lnSpc>
                <a:spcAft>
                  <a:spcPts val="0"/>
                </a:spcAft>
                <a:buClr>
                  <a:srgbClr val="00BCF2"/>
                </a:buClr>
              </a:pPr>
              <a:r>
                <a:rPr sz="3921" spc="-98" dirty="0" smtClean="0">
                  <a:solidFill>
                    <a:srgbClr val="FFFFFF"/>
                  </a:solidFill>
                </a:rPr>
                <a:t>Connect</a:t>
              </a:r>
            </a:p>
          </p:txBody>
        </p:sp>
        <p:grpSp>
          <p:nvGrpSpPr>
            <p:cNvPr id="34" name="Group 33"/>
            <p:cNvGrpSpPr>
              <a:grpSpLocks noChangeAspect="1"/>
            </p:cNvGrpSpPr>
            <p:nvPr/>
          </p:nvGrpSpPr>
          <p:grpSpPr>
            <a:xfrm>
              <a:off x="335053" y="5663627"/>
              <a:ext cx="914286" cy="914400"/>
              <a:chOff x="9631429" y="1381816"/>
              <a:chExt cx="652740" cy="652822"/>
            </a:xfrm>
          </p:grpSpPr>
          <p:sp>
            <p:nvSpPr>
              <p:cNvPr id="35" name="Freeform 34"/>
              <p:cNvSpPr>
                <a:spLocks noChangeAspect="1"/>
              </p:cNvSpPr>
              <p:nvPr/>
            </p:nvSpPr>
            <p:spPr bwMode="black">
              <a:xfrm>
                <a:off x="9788044" y="1527565"/>
                <a:ext cx="340771" cy="386945"/>
              </a:xfrm>
              <a:custGeom>
                <a:avLst/>
                <a:gdLst>
                  <a:gd name="connsiteX0" fmla="*/ 671962 w 1342613"/>
                  <a:gd name="connsiteY0" fmla="*/ 451283 h 1524532"/>
                  <a:gd name="connsiteX1" fmla="*/ 485615 w 1342613"/>
                  <a:gd name="connsiteY1" fmla="*/ 637630 h 1524532"/>
                  <a:gd name="connsiteX2" fmla="*/ 540195 w 1342613"/>
                  <a:gd name="connsiteY2" fmla="*/ 769397 h 1524532"/>
                  <a:gd name="connsiteX3" fmla="*/ 580648 w 1342613"/>
                  <a:gd name="connsiteY3" fmla="*/ 796671 h 1524532"/>
                  <a:gd name="connsiteX4" fmla="*/ 525619 w 1342613"/>
                  <a:gd name="connsiteY4" fmla="*/ 1087555 h 1524532"/>
                  <a:gd name="connsiteX5" fmla="*/ 818303 w 1342613"/>
                  <a:gd name="connsiteY5" fmla="*/ 1087555 h 1524532"/>
                  <a:gd name="connsiteX6" fmla="*/ 763275 w 1342613"/>
                  <a:gd name="connsiteY6" fmla="*/ 796673 h 1524532"/>
                  <a:gd name="connsiteX7" fmla="*/ 803729 w 1342613"/>
                  <a:gd name="connsiteY7" fmla="*/ 769397 h 1524532"/>
                  <a:gd name="connsiteX8" fmla="*/ 858309 w 1342613"/>
                  <a:gd name="connsiteY8" fmla="*/ 637630 h 1524532"/>
                  <a:gd name="connsiteX9" fmla="*/ 671962 w 1342613"/>
                  <a:gd name="connsiteY9" fmla="*/ 451283 h 1524532"/>
                  <a:gd name="connsiteX10" fmla="*/ 665941 w 1342613"/>
                  <a:gd name="connsiteY10" fmla="*/ 0 h 1524532"/>
                  <a:gd name="connsiteX11" fmla="*/ 677983 w 1342613"/>
                  <a:gd name="connsiteY11" fmla="*/ 12004 h 1524532"/>
                  <a:gd name="connsiteX12" fmla="*/ 1015160 w 1342613"/>
                  <a:gd name="connsiteY12" fmla="*/ 156055 h 1524532"/>
                  <a:gd name="connsiteX13" fmla="*/ 1292127 w 1342613"/>
                  <a:gd name="connsiteY13" fmla="*/ 84029 h 1524532"/>
                  <a:gd name="connsiteX14" fmla="*/ 665941 w 1342613"/>
                  <a:gd name="connsiteY14" fmla="*/ 1524532 h 1524532"/>
                  <a:gd name="connsiteX15" fmla="*/ 51797 w 1342613"/>
                  <a:gd name="connsiteY15" fmla="*/ 84029 h 1524532"/>
                  <a:gd name="connsiteX16" fmla="*/ 328763 w 1342613"/>
                  <a:gd name="connsiteY16" fmla="*/ 156055 h 1524532"/>
                  <a:gd name="connsiteX17" fmla="*/ 665941 w 1342613"/>
                  <a:gd name="connsiteY17" fmla="*/ 12004 h 1524532"/>
                  <a:gd name="connsiteX18" fmla="*/ 665941 w 1342613"/>
                  <a:gd name="connsiteY18" fmla="*/ 0 h 15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2613" h="1524532">
                    <a:moveTo>
                      <a:pt x="671962" y="451283"/>
                    </a:moveTo>
                    <a:cubicBezTo>
                      <a:pt x="569045" y="451283"/>
                      <a:pt x="485615" y="534713"/>
                      <a:pt x="485615" y="637630"/>
                    </a:cubicBezTo>
                    <a:cubicBezTo>
                      <a:pt x="485615" y="689089"/>
                      <a:pt x="506472" y="735675"/>
                      <a:pt x="540195" y="769397"/>
                    </a:cubicBezTo>
                    <a:lnTo>
                      <a:pt x="580648" y="796671"/>
                    </a:lnTo>
                    <a:lnTo>
                      <a:pt x="525619" y="1087555"/>
                    </a:lnTo>
                    <a:lnTo>
                      <a:pt x="818303" y="1087555"/>
                    </a:lnTo>
                    <a:lnTo>
                      <a:pt x="763275" y="796673"/>
                    </a:lnTo>
                    <a:lnTo>
                      <a:pt x="803729" y="769397"/>
                    </a:lnTo>
                    <a:cubicBezTo>
                      <a:pt x="837452" y="735675"/>
                      <a:pt x="858309" y="689089"/>
                      <a:pt x="858309" y="637630"/>
                    </a:cubicBezTo>
                    <a:cubicBezTo>
                      <a:pt x="858309" y="534713"/>
                      <a:pt x="774879" y="451283"/>
                      <a:pt x="671962" y="451283"/>
                    </a:cubicBezTo>
                    <a:close/>
                    <a:moveTo>
                      <a:pt x="665941" y="0"/>
                    </a:moveTo>
                    <a:cubicBezTo>
                      <a:pt x="677983" y="0"/>
                      <a:pt x="677983" y="0"/>
                      <a:pt x="677983" y="12004"/>
                    </a:cubicBezTo>
                    <a:cubicBezTo>
                      <a:pt x="750235" y="72025"/>
                      <a:pt x="858613" y="156055"/>
                      <a:pt x="1015160" y="156055"/>
                    </a:cubicBezTo>
                    <a:cubicBezTo>
                      <a:pt x="1099454" y="156055"/>
                      <a:pt x="1195790" y="132046"/>
                      <a:pt x="1292127" y="84029"/>
                    </a:cubicBezTo>
                    <a:cubicBezTo>
                      <a:pt x="1460715" y="624218"/>
                      <a:pt x="1195790" y="1248436"/>
                      <a:pt x="665941" y="1524532"/>
                    </a:cubicBezTo>
                    <a:cubicBezTo>
                      <a:pt x="136091" y="1248436"/>
                      <a:pt x="-116792" y="624218"/>
                      <a:pt x="51797" y="84029"/>
                    </a:cubicBezTo>
                    <a:cubicBezTo>
                      <a:pt x="148133" y="132046"/>
                      <a:pt x="244469" y="156055"/>
                      <a:pt x="328763" y="156055"/>
                    </a:cubicBezTo>
                    <a:cubicBezTo>
                      <a:pt x="485310" y="156055"/>
                      <a:pt x="593688" y="72025"/>
                      <a:pt x="665941" y="12004"/>
                    </a:cubicBezTo>
                    <a:cubicBezTo>
                      <a:pt x="665941" y="0"/>
                      <a:pt x="665941" y="0"/>
                      <a:pt x="665941"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3045" tIns="74436" rIns="93045" bIns="74436" numCol="1" spcCol="0" rtlCol="0" fromWordArt="0" anchor="t" anchorCtr="0" forceAA="0" compatLnSpc="1">
                <a:prstTxWarp prst="textNoShape">
                  <a:avLst/>
                </a:prstTxWarp>
                <a:noAutofit/>
              </a:bodyPr>
              <a:lstStyle/>
              <a:p>
                <a:pPr algn="ctr" defTabSz="474391">
                  <a:lnSpc>
                    <a:spcPct val="90000"/>
                  </a:lnSpc>
                </a:pPr>
                <a:endParaRPr lang="en-US" sz="1221" kern="0" dirty="0">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9631429" y="1381816"/>
                <a:ext cx="652740" cy="652822"/>
              </a:xfrm>
              <a:prstGeom prst="ellipse">
                <a:avLst/>
              </a:prstGeom>
              <a:no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31" tIns="146264" rIns="182831" bIns="146264" numCol="1" spcCol="0" rtlCol="0" fromWordArt="0" anchor="t" anchorCtr="0" forceAA="0" compatLnSpc="1">
                <a:prstTxWarp prst="textNoShape">
                  <a:avLst/>
                </a:prstTxWarp>
                <a:noAutofit/>
              </a:bodyPr>
              <a:lstStyle/>
              <a:p>
                <a:pPr algn="ctr" defTabSz="932200">
                  <a:lnSpc>
                    <a:spcPct val="90000"/>
                  </a:lnSpc>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341035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glass rectangle faded right e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87" y="1446213"/>
            <a:ext cx="9555294" cy="524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3"/>
          <p:cNvGrpSpPr>
            <a:grpSpLocks/>
          </p:cNvGrpSpPr>
          <p:nvPr/>
        </p:nvGrpSpPr>
        <p:grpSpPr bwMode="auto">
          <a:xfrm>
            <a:off x="1604362" y="1360914"/>
            <a:ext cx="7874828" cy="5411787"/>
            <a:chOff x="6054" y="2160"/>
            <a:chExt cx="7200" cy="5400"/>
          </a:xfrm>
        </p:grpSpPr>
        <p:pic>
          <p:nvPicPr>
            <p:cNvPr id="13320" name="Picture 4" descr="conversation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 y="2160"/>
              <a:ext cx="7200" cy="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 descr="conversation ba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 y="2160"/>
              <a:ext cx="7200" cy="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9319" name="Rectangle 7"/>
          <p:cNvSpPr>
            <a:spLocks noGrp="1" noChangeArrowheads="1"/>
          </p:cNvSpPr>
          <p:nvPr>
            <p:ph type="body" idx="1"/>
          </p:nvPr>
        </p:nvSpPr>
        <p:spPr>
          <a:xfrm>
            <a:off x="706681" y="1966051"/>
            <a:ext cx="6654239" cy="2899255"/>
          </a:xfrm>
        </p:spPr>
        <p:txBody>
          <a:bodyPr/>
          <a:lstStyle/>
          <a:p>
            <a:pPr marL="0" indent="0">
              <a:buClr>
                <a:srgbClr val="002060"/>
              </a:buClr>
              <a:buNone/>
              <a:defRPr/>
            </a:pPr>
            <a:r>
              <a:rPr lang="en-US" dirty="0" smtClean="0"/>
              <a:t>Connect learners to topic</a:t>
            </a:r>
          </a:p>
          <a:p>
            <a:pPr marL="0" indent="0">
              <a:buClr>
                <a:srgbClr val="002060"/>
              </a:buClr>
              <a:buNone/>
              <a:defRPr/>
            </a:pPr>
            <a:endParaRPr lang="en-US" dirty="0" smtClean="0"/>
          </a:p>
          <a:p>
            <a:pPr marL="0" indent="0">
              <a:buClr>
                <a:srgbClr val="002060"/>
              </a:buClr>
              <a:buNone/>
              <a:defRPr/>
            </a:pPr>
            <a:r>
              <a:rPr lang="en-US" dirty="0" smtClean="0"/>
              <a:t>Connect learners to outcomes</a:t>
            </a:r>
          </a:p>
          <a:p>
            <a:pPr marL="0" indent="0">
              <a:buClr>
                <a:srgbClr val="002060"/>
              </a:buClr>
              <a:buNone/>
              <a:defRPr/>
            </a:pPr>
            <a:endParaRPr lang="en-US" dirty="0" smtClean="0"/>
          </a:p>
          <a:p>
            <a:pPr marL="0" indent="0">
              <a:buClr>
                <a:srgbClr val="002060"/>
              </a:buClr>
              <a:buNone/>
              <a:defRPr/>
            </a:pPr>
            <a:r>
              <a:rPr lang="en-US" dirty="0" smtClean="0"/>
              <a:t>Connect learners to learners</a:t>
            </a:r>
          </a:p>
        </p:txBody>
      </p:sp>
      <p:sp>
        <p:nvSpPr>
          <p:cNvPr id="10" name="Title 18"/>
          <p:cNvSpPr txBox="1">
            <a:spLocks/>
          </p:cNvSpPr>
          <p:nvPr/>
        </p:nvSpPr>
        <p:spPr bwMode="auto">
          <a:xfrm>
            <a:off x="395786" y="356970"/>
            <a:ext cx="10082340" cy="646331"/>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4000" b="1" kern="0" dirty="0">
                <a:solidFill>
                  <a:schemeClr val="bg1"/>
                </a:solidFill>
                <a:effectLst>
                  <a:outerShdw blurRad="38100" dist="38100" dir="2700000" algn="tl">
                    <a:srgbClr val="000000"/>
                  </a:outerShdw>
                </a:effectLst>
                <a:latin typeface="+mj-lt"/>
                <a:ea typeface="+mj-ea"/>
                <a:cs typeface="+mj-cs"/>
              </a:rPr>
              <a:t> </a:t>
            </a:r>
            <a:r>
              <a:rPr lang="en-US" sz="4000" b="1" kern="0" dirty="0" smtClean="0">
                <a:solidFill>
                  <a:schemeClr val="bg1"/>
                </a:solidFill>
                <a:effectLst>
                  <a:outerShdw blurRad="38100" dist="38100" dir="2700000" algn="tl">
                    <a:srgbClr val="000000"/>
                  </a:outerShdw>
                </a:effectLst>
                <a:latin typeface="+mj-lt"/>
                <a:ea typeface="+mj-ea"/>
                <a:cs typeface="+mj-cs"/>
              </a:rPr>
              <a:t> Connect</a:t>
            </a:r>
            <a:endParaRPr lang="en-US" sz="4000" b="1" kern="0" dirty="0">
              <a:solidFill>
                <a:schemeClr val="bg1"/>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239008515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slide(fromRight)">
                                      <p:cBhvr>
                                        <p:cTn id="7" dur="1000"/>
                                        <p:tgtEl>
                                          <p:spTgt spid="26931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9319">
                                            <p:txEl>
                                              <p:pRg st="0" end="0"/>
                                            </p:txEl>
                                          </p:spTgt>
                                        </p:tgtEl>
                                        <p:attrNameLst>
                                          <p:attrName>style.visibility</p:attrName>
                                        </p:attrNameLst>
                                      </p:cBhvr>
                                      <p:to>
                                        <p:strVal val="visible"/>
                                      </p:to>
                                    </p:set>
                                    <p:animEffect transition="in" filter="fade">
                                      <p:cBhvr>
                                        <p:cTn id="11" dur="500"/>
                                        <p:tgtEl>
                                          <p:spTgt spid="26931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69319">
                                            <p:txEl>
                                              <p:pRg st="2" end="2"/>
                                            </p:txEl>
                                          </p:spTgt>
                                        </p:tgtEl>
                                        <p:attrNameLst>
                                          <p:attrName>style.visibility</p:attrName>
                                        </p:attrNameLst>
                                      </p:cBhvr>
                                      <p:to>
                                        <p:strVal val="visible"/>
                                      </p:to>
                                    </p:set>
                                    <p:animEffect transition="in" filter="fade">
                                      <p:cBhvr>
                                        <p:cTn id="15" dur="500"/>
                                        <p:tgtEl>
                                          <p:spTgt spid="269319">
                                            <p:txEl>
                                              <p:pRg st="2" end="2"/>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69319">
                                            <p:txEl>
                                              <p:pRg st="4" end="4"/>
                                            </p:txEl>
                                          </p:spTgt>
                                        </p:tgtEl>
                                        <p:attrNameLst>
                                          <p:attrName>style.visibility</p:attrName>
                                        </p:attrNameLst>
                                      </p:cBhvr>
                                      <p:to>
                                        <p:strVal val="visible"/>
                                      </p:to>
                                    </p:set>
                                    <p:animEffect transition="in" filter="fade">
                                      <p:cBhvr>
                                        <p:cTn id="19" dur="500"/>
                                        <p:tgtEl>
                                          <p:spTgt spid="2693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9" grpId="0" build="p"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descr="glass rectangle faded right e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87" y="1446213"/>
            <a:ext cx="9555294" cy="524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3"/>
          <p:cNvGrpSpPr>
            <a:grpSpLocks/>
          </p:cNvGrpSpPr>
          <p:nvPr/>
        </p:nvGrpSpPr>
        <p:grpSpPr bwMode="auto">
          <a:xfrm>
            <a:off x="1604362" y="1360914"/>
            <a:ext cx="7874828" cy="5411787"/>
            <a:chOff x="6054" y="2160"/>
            <a:chExt cx="7200" cy="5400"/>
          </a:xfrm>
        </p:grpSpPr>
        <p:pic>
          <p:nvPicPr>
            <p:cNvPr id="13320" name="Picture 4" descr="conversation 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4" y="2160"/>
              <a:ext cx="7200" cy="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 descr="conversation ba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 y="2160"/>
              <a:ext cx="7200" cy="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9319" name="Rectangle 7"/>
          <p:cNvSpPr>
            <a:spLocks noGrp="1" noChangeArrowheads="1"/>
          </p:cNvSpPr>
          <p:nvPr>
            <p:ph type="body" idx="1"/>
          </p:nvPr>
        </p:nvSpPr>
        <p:spPr>
          <a:xfrm>
            <a:off x="706681" y="1966051"/>
            <a:ext cx="6654239" cy="4151285"/>
          </a:xfrm>
        </p:spPr>
        <p:txBody>
          <a:bodyPr>
            <a:normAutofit/>
          </a:bodyPr>
          <a:lstStyle/>
          <a:p>
            <a:pPr marL="0" indent="0">
              <a:buClr>
                <a:srgbClr val="002060"/>
              </a:buClr>
              <a:buNone/>
              <a:defRPr/>
            </a:pPr>
            <a:r>
              <a:rPr lang="en-US" dirty="0" smtClean="0"/>
              <a:t>Before or during class</a:t>
            </a:r>
          </a:p>
          <a:p>
            <a:pPr marL="0" indent="0">
              <a:buClr>
                <a:srgbClr val="002060"/>
              </a:buClr>
              <a:buNone/>
              <a:defRPr/>
            </a:pPr>
            <a:endParaRPr lang="en-US" dirty="0"/>
          </a:p>
          <a:p>
            <a:pPr marL="0" indent="0">
              <a:buClr>
                <a:srgbClr val="002060"/>
              </a:buClr>
              <a:buNone/>
              <a:defRPr/>
            </a:pPr>
            <a:r>
              <a:rPr lang="en-US" dirty="0" smtClean="0"/>
              <a:t>Instant engagement</a:t>
            </a:r>
          </a:p>
          <a:p>
            <a:pPr marL="0" indent="0">
              <a:buClr>
                <a:srgbClr val="002060"/>
              </a:buClr>
              <a:buNone/>
              <a:defRPr/>
            </a:pPr>
            <a:endParaRPr lang="en-US" dirty="0"/>
          </a:p>
          <a:p>
            <a:pPr marL="0" indent="0">
              <a:buClr>
                <a:srgbClr val="002060"/>
              </a:buClr>
              <a:buNone/>
              <a:defRPr/>
            </a:pPr>
            <a:r>
              <a:rPr lang="en-US" dirty="0" smtClean="0"/>
              <a:t>Connectors</a:t>
            </a:r>
          </a:p>
          <a:p>
            <a:pPr marL="0" indent="0">
              <a:buClr>
                <a:srgbClr val="002060"/>
              </a:buClr>
              <a:buNone/>
              <a:defRPr/>
            </a:pPr>
            <a:endParaRPr lang="en-US" dirty="0"/>
          </a:p>
          <a:p>
            <a:pPr marL="0" indent="0">
              <a:buClr>
                <a:srgbClr val="002060"/>
              </a:buClr>
              <a:buNone/>
              <a:defRPr/>
            </a:pPr>
            <a:r>
              <a:rPr lang="en-US" dirty="0"/>
              <a:t>I</a:t>
            </a:r>
            <a:r>
              <a:rPr lang="en-US" dirty="0" smtClean="0"/>
              <a:t>ncentives</a:t>
            </a:r>
          </a:p>
        </p:txBody>
      </p:sp>
      <p:sp>
        <p:nvSpPr>
          <p:cNvPr id="10" name="Title 18"/>
          <p:cNvSpPr txBox="1">
            <a:spLocks/>
          </p:cNvSpPr>
          <p:nvPr/>
        </p:nvSpPr>
        <p:spPr bwMode="auto">
          <a:xfrm>
            <a:off x="395786" y="356970"/>
            <a:ext cx="10082340" cy="646331"/>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4000" b="1" kern="0" dirty="0" smtClean="0">
                <a:solidFill>
                  <a:schemeClr val="bg1"/>
                </a:solidFill>
                <a:effectLst>
                  <a:outerShdw blurRad="38100" dist="38100" dir="2700000" algn="tl">
                    <a:srgbClr val="000000"/>
                  </a:outerShdw>
                </a:effectLst>
                <a:latin typeface="+mj-lt"/>
                <a:ea typeface="+mj-ea"/>
                <a:cs typeface="+mj-cs"/>
              </a:rPr>
              <a:t>  Connect</a:t>
            </a:r>
            <a:endParaRPr lang="en-US" sz="4000" b="1" kern="0" dirty="0">
              <a:solidFill>
                <a:schemeClr val="bg1"/>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85131651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269314"/>
                                        </p:tgtEl>
                                        <p:attrNameLst>
                                          <p:attrName>style.visibility</p:attrName>
                                        </p:attrNameLst>
                                      </p:cBhvr>
                                      <p:to>
                                        <p:strVal val="visible"/>
                                      </p:to>
                                    </p:set>
                                    <p:animEffect transition="in" filter="slide(fromRight)">
                                      <p:cBhvr>
                                        <p:cTn id="7" dur="1000"/>
                                        <p:tgtEl>
                                          <p:spTgt spid="26931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9319">
                                            <p:txEl>
                                              <p:pRg st="0" end="0"/>
                                            </p:txEl>
                                          </p:spTgt>
                                        </p:tgtEl>
                                        <p:attrNameLst>
                                          <p:attrName>style.visibility</p:attrName>
                                        </p:attrNameLst>
                                      </p:cBhvr>
                                      <p:to>
                                        <p:strVal val="visible"/>
                                      </p:to>
                                    </p:set>
                                    <p:animEffect transition="in" filter="fade">
                                      <p:cBhvr>
                                        <p:cTn id="11" dur="500"/>
                                        <p:tgtEl>
                                          <p:spTgt spid="269319">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69319">
                                            <p:txEl>
                                              <p:pRg st="2" end="2"/>
                                            </p:txEl>
                                          </p:spTgt>
                                        </p:tgtEl>
                                        <p:attrNameLst>
                                          <p:attrName>style.visibility</p:attrName>
                                        </p:attrNameLst>
                                      </p:cBhvr>
                                      <p:to>
                                        <p:strVal val="visible"/>
                                      </p:to>
                                    </p:set>
                                    <p:animEffect transition="in" filter="fade">
                                      <p:cBhvr>
                                        <p:cTn id="15" dur="500"/>
                                        <p:tgtEl>
                                          <p:spTgt spid="269319">
                                            <p:txEl>
                                              <p:pRg st="2" end="2"/>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69319">
                                            <p:txEl>
                                              <p:pRg st="4" end="4"/>
                                            </p:txEl>
                                          </p:spTgt>
                                        </p:tgtEl>
                                        <p:attrNameLst>
                                          <p:attrName>style.visibility</p:attrName>
                                        </p:attrNameLst>
                                      </p:cBhvr>
                                      <p:to>
                                        <p:strVal val="visible"/>
                                      </p:to>
                                    </p:set>
                                    <p:animEffect transition="in" filter="fade">
                                      <p:cBhvr>
                                        <p:cTn id="19" dur="500"/>
                                        <p:tgtEl>
                                          <p:spTgt spid="269319">
                                            <p:txEl>
                                              <p:pRg st="4" end="4"/>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69319">
                                            <p:txEl>
                                              <p:pRg st="6" end="6"/>
                                            </p:txEl>
                                          </p:spTgt>
                                        </p:tgtEl>
                                        <p:attrNameLst>
                                          <p:attrName>style.visibility</p:attrName>
                                        </p:attrNameLst>
                                      </p:cBhvr>
                                      <p:to>
                                        <p:strVal val="visible"/>
                                      </p:to>
                                    </p:set>
                                    <p:animEffect transition="in" filter="fade">
                                      <p:cBhvr>
                                        <p:cTn id="23" dur="500"/>
                                        <p:tgtEl>
                                          <p:spTgt spid="2693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9" grpId="0" build="p"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1" y="14514"/>
            <a:ext cx="9550393" cy="6843486"/>
          </a:xfrm>
          <a:prstGeom prst="rect">
            <a:avLst/>
          </a:prstGeom>
        </p:spPr>
      </p:pic>
      <p:sp>
        <p:nvSpPr>
          <p:cNvPr id="5" name="TextBox 4"/>
          <p:cNvSpPr txBox="1"/>
          <p:nvPr/>
        </p:nvSpPr>
        <p:spPr>
          <a:xfrm>
            <a:off x="3236684" y="2770051"/>
            <a:ext cx="3947887" cy="2616101"/>
          </a:xfrm>
          <a:prstGeom prst="rect">
            <a:avLst/>
          </a:prstGeom>
          <a:noFill/>
        </p:spPr>
        <p:txBody>
          <a:bodyPr wrap="square" rtlCol="0">
            <a:spAutoFit/>
          </a:bodyPr>
          <a:lstStyle/>
          <a:p>
            <a:r>
              <a:rPr lang="en-US" sz="2400" b="1" dirty="0" smtClean="0"/>
              <a:t>Pair Share</a:t>
            </a:r>
          </a:p>
          <a:p>
            <a:pPr marL="285750" indent="-285750">
              <a:buFontTx/>
              <a:buChar char="-"/>
            </a:pPr>
            <a:r>
              <a:rPr lang="en-US" sz="2000" dirty="0" smtClean="0"/>
              <a:t>Turn </a:t>
            </a:r>
            <a:r>
              <a:rPr lang="en-US" sz="2000" dirty="0" smtClean="0"/>
              <a:t>to your neighbor</a:t>
            </a:r>
          </a:p>
          <a:p>
            <a:pPr marL="285750" indent="-285750">
              <a:buFontTx/>
              <a:buChar char="-"/>
            </a:pPr>
            <a:r>
              <a:rPr lang="en-US" sz="2000" dirty="0" smtClean="0"/>
              <a:t>Introduce yourself</a:t>
            </a:r>
          </a:p>
          <a:p>
            <a:pPr marL="285750" indent="-285750">
              <a:buFontTx/>
              <a:buChar char="-"/>
            </a:pPr>
            <a:r>
              <a:rPr lang="en-US" sz="2000" dirty="0" smtClean="0"/>
              <a:t>State one thing that you hope to </a:t>
            </a:r>
            <a:r>
              <a:rPr lang="en-US" sz="2000" dirty="0" smtClean="0"/>
              <a:t>learn in workshop</a:t>
            </a:r>
          </a:p>
          <a:p>
            <a:pPr marL="285750" indent="-285750">
              <a:buFontTx/>
              <a:buChar char="-"/>
            </a:pPr>
            <a:r>
              <a:rPr lang="en-US" sz="2000" dirty="0" smtClean="0"/>
              <a:t>Time = 15 seconds each</a:t>
            </a:r>
            <a:endParaRPr lang="en-US" sz="2000" dirty="0" smtClean="0"/>
          </a:p>
          <a:p>
            <a:pPr marL="285750" indent="-285750">
              <a:buFontTx/>
              <a:buChar char="-"/>
            </a:pPr>
            <a:endParaRPr lang="en-US" sz="2000" dirty="0" smtClean="0"/>
          </a:p>
          <a:p>
            <a:pPr marL="285750" indent="-285750">
              <a:buFontTx/>
              <a:buChar char="-"/>
            </a:pPr>
            <a:r>
              <a:rPr lang="en-US" sz="2000" dirty="0" smtClean="0"/>
              <a:t>1 </a:t>
            </a:r>
            <a:r>
              <a:rPr lang="en-US" sz="2000" dirty="0" smtClean="0"/>
              <a:t>– 2 pairs share </a:t>
            </a:r>
            <a:r>
              <a:rPr lang="en-US" sz="2000" dirty="0" smtClean="0"/>
              <a:t>out = 2 minutes</a:t>
            </a:r>
            <a:endParaRPr lang="en-US" i="1" dirty="0"/>
          </a:p>
        </p:txBody>
      </p:sp>
      <p:sp>
        <p:nvSpPr>
          <p:cNvPr id="8" name="Title 18"/>
          <p:cNvSpPr txBox="1">
            <a:spLocks/>
          </p:cNvSpPr>
          <p:nvPr/>
        </p:nvSpPr>
        <p:spPr bwMode="auto">
          <a:xfrm>
            <a:off x="6172472" y="768811"/>
            <a:ext cx="5729243" cy="646331"/>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4000" b="1" kern="0" dirty="0">
                <a:solidFill>
                  <a:schemeClr val="bg1"/>
                </a:solidFill>
                <a:effectLst>
                  <a:outerShdw blurRad="38100" dist="38100" dir="2700000" algn="tl">
                    <a:srgbClr val="000000"/>
                  </a:outerShdw>
                </a:effectLst>
                <a:latin typeface="+mj-lt"/>
                <a:ea typeface="+mj-ea"/>
                <a:cs typeface="+mj-cs"/>
              </a:rPr>
              <a:t> </a:t>
            </a:r>
            <a:r>
              <a:rPr lang="en-US" sz="4000" b="1" kern="0" dirty="0" smtClean="0">
                <a:solidFill>
                  <a:schemeClr val="bg1"/>
                </a:solidFill>
                <a:effectLst>
                  <a:outerShdw blurRad="38100" dist="38100" dir="2700000" algn="tl">
                    <a:srgbClr val="000000"/>
                  </a:outerShdw>
                </a:effectLst>
                <a:latin typeface="+mj-lt"/>
                <a:ea typeface="+mj-ea"/>
                <a:cs typeface="+mj-cs"/>
              </a:rPr>
              <a:t> Connect: Activity</a:t>
            </a:r>
            <a:endParaRPr lang="en-US" sz="4000" b="1" kern="0" dirty="0">
              <a:solidFill>
                <a:schemeClr val="bg1"/>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155477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317"/>
            <a:ext cx="12192000" cy="5088835"/>
          </a:xfrm>
          <a:prstGeom prst="rect">
            <a:avLst/>
          </a:prstGeom>
        </p:spPr>
      </p:pic>
      <p:sp>
        <p:nvSpPr>
          <p:cNvPr id="3074" name="Rectangle 2"/>
          <p:cNvSpPr>
            <a:spLocks noGrp="1" noChangeArrowheads="1"/>
          </p:cNvSpPr>
          <p:nvPr>
            <p:ph type="title"/>
          </p:nvPr>
        </p:nvSpPr>
        <p:spPr>
          <a:xfrm>
            <a:off x="13063" y="5252433"/>
            <a:ext cx="11655840" cy="899665"/>
          </a:xfrm>
          <a:solidFill>
            <a:srgbClr val="002050"/>
          </a:solidFill>
        </p:spPr>
        <p:txBody>
          <a:bodyPr>
            <a:normAutofit/>
          </a:bodyPr>
          <a:lstStyle/>
          <a:p>
            <a:r>
              <a:rPr lang="en-US" i="1" dirty="0" smtClean="0">
                <a:solidFill>
                  <a:schemeClr val="bg1"/>
                </a:solidFill>
                <a:latin typeface="+mn-lt"/>
              </a:rPr>
              <a:t>“Teach what is MOST important and reinforce it.”</a:t>
            </a:r>
            <a:endParaRPr lang="en-US" i="1" dirty="0">
              <a:solidFill>
                <a:schemeClr val="bg1"/>
              </a:solidFill>
              <a:latin typeface="+mn-lt"/>
            </a:endParaRPr>
          </a:p>
        </p:txBody>
      </p:sp>
      <p:sp>
        <p:nvSpPr>
          <p:cNvPr id="3075" name="Rectangle 3"/>
          <p:cNvSpPr>
            <a:spLocks noGrp="1" noChangeArrowheads="1"/>
          </p:cNvSpPr>
          <p:nvPr>
            <p:ph idx="4294967295"/>
          </p:nvPr>
        </p:nvSpPr>
        <p:spPr>
          <a:xfrm>
            <a:off x="0" y="3927085"/>
            <a:ext cx="8229600" cy="1147190"/>
          </a:xfrm>
          <a:prstGeom prst="rect">
            <a:avLst/>
          </a:prstGeom>
          <a:solidFill>
            <a:srgbClr val="002050"/>
          </a:solidFill>
        </p:spPr>
        <p:txBody>
          <a:bodyPr/>
          <a:lstStyle/>
          <a:p>
            <a:r>
              <a:rPr lang="en-US" dirty="0" smtClean="0">
                <a:solidFill>
                  <a:schemeClr val="bg1"/>
                </a:solidFill>
              </a:rPr>
              <a:t>… what is the need to know</a:t>
            </a:r>
            <a:endParaRPr lang="en-US" dirty="0">
              <a:solidFill>
                <a:schemeClr val="bg1"/>
              </a:solidFill>
            </a:endParaRPr>
          </a:p>
          <a:p>
            <a:r>
              <a:rPr lang="en-US" dirty="0">
                <a:solidFill>
                  <a:schemeClr val="bg1"/>
                </a:solidFill>
              </a:rPr>
              <a:t>n</a:t>
            </a:r>
            <a:r>
              <a:rPr lang="en-US" dirty="0" smtClean="0">
                <a:solidFill>
                  <a:schemeClr val="bg1"/>
                </a:solidFill>
              </a:rPr>
              <a:t>ot the want to know…..</a:t>
            </a:r>
            <a:endParaRPr lang="en-US" dirty="0">
              <a:solidFill>
                <a:schemeClr val="bg1"/>
              </a:solidFill>
            </a:endParaRPr>
          </a:p>
          <a:p>
            <a:pPr marL="0" indent="0">
              <a:buNone/>
            </a:pPr>
            <a:endParaRPr lang="en-US" dirty="0"/>
          </a:p>
          <a:p>
            <a:endParaRPr lang="en-US" sz="2800" dirty="0"/>
          </a:p>
        </p:txBody>
      </p:sp>
    </p:spTree>
    <p:extLst>
      <p:ext uri="{BB962C8B-B14F-4D97-AF65-F5344CB8AC3E}">
        <p14:creationId xmlns:p14="http://schemas.microsoft.com/office/powerpoint/2010/main" val="336946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4331596" y="6591653"/>
            <a:ext cx="4602049" cy="266347"/>
          </a:xfrm>
          <a:prstGeom prst="rect">
            <a:avLst/>
          </a:prstGeom>
        </p:spPr>
        <p:txBody>
          <a:bodyPr wrap="square">
            <a:spAutoFit/>
          </a:bodyPr>
          <a:lstStyle/>
          <a:p>
            <a:pPr>
              <a:lnSpc>
                <a:spcPct val="107000"/>
              </a:lnSpc>
            </a:pPr>
            <a:r>
              <a:rPr lang="en-US" sz="1050" dirty="0">
                <a:latin typeface="Calibri" panose="020F0502020204030204" pitchFamily="34" charset="0"/>
                <a:ea typeface="Times New Roman" panose="02020603050405020304" pitchFamily="18" charset="0"/>
                <a:cs typeface="Times New Roman" panose="02020603050405020304" pitchFamily="18" charset="0"/>
              </a:rPr>
              <a:t>http://tuespana.com/wp-content/uploads/2012/06/The-Learning-Pyramid-1.jpg</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8"/>
          <p:cNvSpPr txBox="1">
            <a:spLocks/>
          </p:cNvSpPr>
          <p:nvPr/>
        </p:nvSpPr>
        <p:spPr bwMode="auto">
          <a:xfrm>
            <a:off x="0" y="-11686"/>
            <a:ext cx="12192000" cy="646331"/>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4000" b="1" kern="0" dirty="0" smtClean="0">
                <a:solidFill>
                  <a:schemeClr val="bg1"/>
                </a:solidFill>
                <a:effectLst>
                  <a:outerShdw blurRad="38100" dist="38100" dir="2700000" algn="tl">
                    <a:srgbClr val="000000"/>
                  </a:outerShdw>
                </a:effectLst>
                <a:latin typeface="+mj-lt"/>
                <a:ea typeface="+mj-ea"/>
                <a:cs typeface="+mj-cs"/>
              </a:rPr>
              <a:t>  Reinforce - Teaching</a:t>
            </a:r>
            <a:endParaRPr lang="en-US" sz="4000" b="1" kern="0" dirty="0">
              <a:solidFill>
                <a:schemeClr val="bg1"/>
              </a:solidFill>
              <a:effectLst>
                <a:outerShdw blurRad="38100" dist="38100" dir="2700000" algn="tl">
                  <a:srgbClr val="000000"/>
                </a:outerShdw>
              </a:effectLst>
              <a:latin typeface="+mj-lt"/>
              <a:ea typeface="+mj-ea"/>
              <a:cs typeface="+mj-cs"/>
            </a:endParaRPr>
          </a:p>
        </p:txBody>
      </p:sp>
      <p:pic>
        <p:nvPicPr>
          <p:cNvPr id="7" name="Picture 6" descr="http://tuespana.com/wp-content/uploads/2012/06/The-Learning-Pyramid-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155" y="823581"/>
            <a:ext cx="8268236" cy="5692463"/>
          </a:xfrm>
          <a:prstGeom prst="rect">
            <a:avLst/>
          </a:prstGeom>
          <a:solidFill>
            <a:srgbClr val="0070C0"/>
          </a:solidFill>
          <a:ln w="76200">
            <a:solidFill>
              <a:srgbClr val="002060"/>
            </a:solidFill>
          </a:ln>
          <a:effectLst>
            <a:glow rad="228600">
              <a:schemeClr val="accent3">
                <a:satMod val="175000"/>
                <a:alpha val="40000"/>
              </a:schemeClr>
            </a:glow>
            <a:innerShdw blurRad="63500" dist="50800" dir="8100000">
              <a:prstClr val="black">
                <a:alpha val="50000"/>
              </a:prstClr>
            </a:innerShdw>
          </a:effectLst>
        </p:spPr>
      </p:pic>
    </p:spTree>
    <p:extLst>
      <p:ext uri="{BB962C8B-B14F-4D97-AF65-F5344CB8AC3E}">
        <p14:creationId xmlns:p14="http://schemas.microsoft.com/office/powerpoint/2010/main" val="91783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1" y="14514"/>
            <a:ext cx="9550393" cy="6843486"/>
          </a:xfrm>
          <a:prstGeom prst="rect">
            <a:avLst/>
          </a:prstGeom>
        </p:spPr>
      </p:pic>
      <p:sp>
        <p:nvSpPr>
          <p:cNvPr id="5" name="TextBox 4"/>
          <p:cNvSpPr txBox="1"/>
          <p:nvPr/>
        </p:nvSpPr>
        <p:spPr>
          <a:xfrm>
            <a:off x="3236684" y="2815771"/>
            <a:ext cx="3947887" cy="2616101"/>
          </a:xfrm>
          <a:prstGeom prst="rect">
            <a:avLst/>
          </a:prstGeom>
          <a:noFill/>
        </p:spPr>
        <p:txBody>
          <a:bodyPr wrap="square" rtlCol="0">
            <a:spAutoFit/>
          </a:bodyPr>
          <a:lstStyle/>
          <a:p>
            <a:r>
              <a:rPr lang="en-US" sz="2400" b="1" dirty="0" smtClean="0"/>
              <a:t>Snowball Fight</a:t>
            </a:r>
          </a:p>
          <a:p>
            <a:pPr marL="285750" indent="-285750">
              <a:buFontTx/>
              <a:buChar char="-"/>
            </a:pPr>
            <a:r>
              <a:rPr lang="en-US" sz="2000" dirty="0" smtClean="0"/>
              <a:t>Need a blank sheet paper</a:t>
            </a:r>
          </a:p>
          <a:p>
            <a:pPr marL="285750" indent="-285750">
              <a:buFontTx/>
              <a:buChar char="-"/>
            </a:pPr>
            <a:r>
              <a:rPr lang="en-US" sz="2000" dirty="0" smtClean="0"/>
              <a:t>Write one </a:t>
            </a:r>
            <a:r>
              <a:rPr lang="en-US" sz="2000" dirty="0" smtClean="0"/>
              <a:t>“activity” that you currently do to engage students</a:t>
            </a:r>
          </a:p>
          <a:p>
            <a:pPr marL="285750" indent="-285750">
              <a:buFontTx/>
              <a:buChar char="-"/>
            </a:pPr>
            <a:endParaRPr lang="en-US" sz="2000" dirty="0"/>
          </a:p>
          <a:p>
            <a:pPr marL="285750" indent="-285750">
              <a:buFontTx/>
              <a:buChar char="-"/>
            </a:pPr>
            <a:r>
              <a:rPr lang="en-US" sz="2000" dirty="0" smtClean="0"/>
              <a:t>Snowball fight commences</a:t>
            </a:r>
          </a:p>
          <a:p>
            <a:pPr marL="285750" indent="-285750">
              <a:buFontTx/>
              <a:buChar char="-"/>
            </a:pPr>
            <a:endParaRPr lang="en-US" sz="2000" dirty="0"/>
          </a:p>
          <a:p>
            <a:pPr marL="285750" indent="-285750">
              <a:buFontTx/>
              <a:buChar char="-"/>
            </a:pPr>
            <a:r>
              <a:rPr lang="en-US" sz="2000" i="1" dirty="0" smtClean="0"/>
              <a:t>Total time = </a:t>
            </a:r>
            <a:r>
              <a:rPr lang="en-US" sz="2000" i="1" dirty="0" smtClean="0"/>
              <a:t>2 minutes</a:t>
            </a:r>
            <a:endParaRPr lang="en-US" i="1" dirty="0"/>
          </a:p>
        </p:txBody>
      </p:sp>
      <p:sp>
        <p:nvSpPr>
          <p:cNvPr id="8" name="Title 18"/>
          <p:cNvSpPr txBox="1">
            <a:spLocks/>
          </p:cNvSpPr>
          <p:nvPr/>
        </p:nvSpPr>
        <p:spPr bwMode="auto">
          <a:xfrm>
            <a:off x="6172472" y="768811"/>
            <a:ext cx="5729243" cy="1200329"/>
          </a:xfrm>
          <a:prstGeom prst="rect">
            <a:avLst/>
          </a:prstGeom>
          <a:solidFill>
            <a:srgbClr val="002060"/>
          </a:solidFill>
          <a:ln w="9525">
            <a:noFill/>
            <a:miter lim="800000"/>
            <a:headEnd/>
            <a:tailEnd/>
          </a:ln>
          <a:effectLst/>
        </p:spPr>
        <p:txBody>
          <a:bodyPr wrap="square">
            <a:spAutoFit/>
          </a:bodyPr>
          <a:lstStyle/>
          <a:p>
            <a:pPr eaLnBrk="0" hangingPunct="0">
              <a:lnSpc>
                <a:spcPct val="90000"/>
              </a:lnSpc>
              <a:defRPr/>
            </a:pPr>
            <a:r>
              <a:rPr lang="en-US" sz="4000" b="1" kern="0" dirty="0" smtClean="0">
                <a:solidFill>
                  <a:schemeClr val="bg1"/>
                </a:solidFill>
                <a:effectLst>
                  <a:outerShdw blurRad="38100" dist="38100" dir="2700000" algn="tl">
                    <a:srgbClr val="000000"/>
                  </a:outerShdw>
                </a:effectLst>
                <a:latin typeface="+mj-lt"/>
                <a:ea typeface="+mj-ea"/>
                <a:cs typeface="+mj-cs"/>
              </a:rPr>
              <a:t>Reinforce - Teaching: Activity</a:t>
            </a:r>
            <a:endParaRPr lang="en-US" sz="4000" b="1" kern="0" dirty="0">
              <a:solidFill>
                <a:schemeClr val="bg1"/>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941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3436</TotalTime>
  <Words>681</Words>
  <Application>Microsoft Office PowerPoint</Application>
  <PresentationFormat>Widescreen</PresentationFormat>
  <Paragraphs>132</Paragraphs>
  <Slides>20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ＭＳ Ｐゴシック</vt:lpstr>
      <vt:lpstr>Arial</vt:lpstr>
      <vt:lpstr>Avenir LT Pro 45 Book</vt:lpstr>
      <vt:lpstr>Calibri</vt:lpstr>
      <vt:lpstr>Calibri Light</vt:lpstr>
      <vt:lpstr>DomCasualD</vt:lpstr>
      <vt:lpstr>Segoe</vt:lpstr>
      <vt:lpstr>Segoe UI</vt:lpstr>
      <vt:lpstr>Segoe UI Light</vt:lpstr>
      <vt:lpstr>Times New Roman</vt:lpstr>
      <vt:lpstr>Trebuchet MS</vt:lpstr>
      <vt:lpstr>Office Theme</vt:lpstr>
      <vt:lpstr>Invigorate your teaching Jeff Fouts, Director Instructional Technology  Peggy Takach, Director Faculty Center for Teaching &amp; Learning</vt:lpstr>
      <vt:lpstr>PowerPoint Presentation</vt:lpstr>
      <vt:lpstr>PowerPoint Presentation</vt:lpstr>
      <vt:lpstr>PowerPoint Presentation</vt:lpstr>
      <vt:lpstr>PowerPoint Presentation</vt:lpstr>
      <vt:lpstr>PowerPoint Presentation</vt:lpstr>
      <vt:lpstr>“Teach what is MOST important and reinforce it.”</vt:lpstr>
      <vt:lpstr>PowerPoint Presentation</vt:lpstr>
      <vt:lpstr>PowerPoint Presentation</vt:lpstr>
      <vt:lpstr>PowerPoint Presentation</vt:lpstr>
      <vt:lpstr>PowerPoint Presentation</vt:lpstr>
      <vt:lpstr>PowerPoint Presentation</vt:lpstr>
      <vt:lpstr>“Learners actively practice, review and apply.”</vt:lpstr>
      <vt:lpstr>PowerPoint Presentation</vt:lpstr>
      <vt:lpstr>     </vt:lpstr>
      <vt:lpstr>     </vt:lpstr>
      <vt:lpstr>     </vt:lpstr>
      <vt:lpstr>PowerPoint Presentation</vt:lpstr>
      <vt:lpstr>  Let’s review:</vt:lpstr>
      <vt:lpstr>    Cool Technologies</vt:lpstr>
    </vt:vector>
  </TitlesOfParts>
  <Company>Syracuse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convocation</dc:title>
  <dc:creator>mmclarke</dc:creator>
  <cp:lastModifiedBy>Peggy M Takach</cp:lastModifiedBy>
  <cp:revision>87</cp:revision>
  <dcterms:created xsi:type="dcterms:W3CDTF">2014-08-07T12:49:35Z</dcterms:created>
  <dcterms:modified xsi:type="dcterms:W3CDTF">2016-04-14T13:13:26Z</dcterms:modified>
</cp:coreProperties>
</file>